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55" r:id="rId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46F4D-7EA5-4C32-894A-F4D60325FBEE}" v="58" dt="2025-03-05T09:10:35.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1776" y="-1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nhardt, Chante" userId="466f6101-9041-4798-8426-e916c2962dfc" providerId="ADAL" clId="{47246F4D-7EA5-4C32-894A-F4D60325FBEE}"/>
    <pc:docChg chg="undo redo custSel modSld">
      <pc:chgData name="Mynhardt, Chante" userId="466f6101-9041-4798-8426-e916c2962dfc" providerId="ADAL" clId="{47246F4D-7EA5-4C32-894A-F4D60325FBEE}" dt="2025-03-05T09:10:52.712" v="3533" actId="554"/>
      <pc:docMkLst>
        <pc:docMk/>
      </pc:docMkLst>
      <pc:sldChg chg="addSp delSp modSp mod">
        <pc:chgData name="Mynhardt, Chante" userId="466f6101-9041-4798-8426-e916c2962dfc" providerId="ADAL" clId="{47246F4D-7EA5-4C32-894A-F4D60325FBEE}" dt="2025-03-05T09:10:52.712" v="3533" actId="554"/>
        <pc:sldMkLst>
          <pc:docMk/>
          <pc:sldMk cId="4117039196" sldId="455"/>
        </pc:sldMkLst>
        <pc:spChg chg="mod topLvl">
          <ac:chgData name="Mynhardt, Chante" userId="466f6101-9041-4798-8426-e916c2962dfc" providerId="ADAL" clId="{47246F4D-7EA5-4C32-894A-F4D60325FBEE}" dt="2025-03-04T22:56:46.566" v="3400" actId="165"/>
          <ac:spMkLst>
            <pc:docMk/>
            <pc:sldMk cId="4117039196" sldId="455"/>
            <ac:spMk id="3" creationId="{EFF7FF88-A5D7-13B8-9467-CBFFD47E98B2}"/>
          </ac:spMkLst>
        </pc:spChg>
        <pc:spChg chg="mod">
          <ac:chgData name="Mynhardt, Chante" userId="466f6101-9041-4798-8426-e916c2962dfc" providerId="ADAL" clId="{47246F4D-7EA5-4C32-894A-F4D60325FBEE}" dt="2025-03-04T21:46:47.537" v="1479" actId="1035"/>
          <ac:spMkLst>
            <pc:docMk/>
            <pc:sldMk cId="4117039196" sldId="455"/>
            <ac:spMk id="4" creationId="{1AFB345A-E373-2232-7DC6-5FA94788E652}"/>
          </ac:spMkLst>
        </pc:spChg>
        <pc:spChg chg="mod">
          <ac:chgData name="Mynhardt, Chante" userId="466f6101-9041-4798-8426-e916c2962dfc" providerId="ADAL" clId="{47246F4D-7EA5-4C32-894A-F4D60325FBEE}" dt="2025-03-04T21:49:52.029" v="1732" actId="555"/>
          <ac:spMkLst>
            <pc:docMk/>
            <pc:sldMk cId="4117039196" sldId="455"/>
            <ac:spMk id="5" creationId="{3B323778-C1C4-F5C3-5704-D3F1A58571C4}"/>
          </ac:spMkLst>
        </pc:spChg>
        <pc:spChg chg="mod">
          <ac:chgData name="Mynhardt, Chante" userId="466f6101-9041-4798-8426-e916c2962dfc" providerId="ADAL" clId="{47246F4D-7EA5-4C32-894A-F4D60325FBEE}" dt="2025-03-04T21:46:47.537" v="1479" actId="1035"/>
          <ac:spMkLst>
            <pc:docMk/>
            <pc:sldMk cId="4117039196" sldId="455"/>
            <ac:spMk id="6" creationId="{C444DFB9-3841-7550-C31A-F52F5278206B}"/>
          </ac:spMkLst>
        </pc:spChg>
        <pc:spChg chg="mod topLvl">
          <ac:chgData name="Mynhardt, Chante" userId="466f6101-9041-4798-8426-e916c2962dfc" providerId="ADAL" clId="{47246F4D-7EA5-4C32-894A-F4D60325FBEE}" dt="2025-03-04T22:39:00.254" v="3041" actId="165"/>
          <ac:spMkLst>
            <pc:docMk/>
            <pc:sldMk cId="4117039196" sldId="455"/>
            <ac:spMk id="7" creationId="{FA4D0EE4-4222-489C-B5F3-503B15084B47}"/>
          </ac:spMkLst>
        </pc:spChg>
        <pc:spChg chg="mod topLvl modCrop">
          <ac:chgData name="Mynhardt, Chante" userId="466f6101-9041-4798-8426-e916c2962dfc" providerId="ADAL" clId="{47246F4D-7EA5-4C32-894A-F4D60325FBEE}" dt="2025-03-04T22:39:00.254" v="3041" actId="165"/>
          <ac:spMkLst>
            <pc:docMk/>
            <pc:sldMk cId="4117039196" sldId="455"/>
            <ac:spMk id="8" creationId="{1C559D3A-E81F-4777-A1AC-12A32ABFE1B9}"/>
          </ac:spMkLst>
        </pc:spChg>
        <pc:spChg chg="add mod topLvl">
          <ac:chgData name="Mynhardt, Chante" userId="466f6101-9041-4798-8426-e916c2962dfc" providerId="ADAL" clId="{47246F4D-7EA5-4C32-894A-F4D60325FBEE}" dt="2025-03-04T20:22:00.065" v="75" actId="164"/>
          <ac:spMkLst>
            <pc:docMk/>
            <pc:sldMk cId="4117039196" sldId="455"/>
            <ac:spMk id="9" creationId="{284A8F76-D56E-10DC-ED79-E6D252DED2B4}"/>
          </ac:spMkLst>
        </pc:spChg>
        <pc:spChg chg="add mod topLvl modCrop">
          <ac:chgData name="Mynhardt, Chante" userId="466f6101-9041-4798-8426-e916c2962dfc" providerId="ADAL" clId="{47246F4D-7EA5-4C32-894A-F4D60325FBEE}" dt="2025-03-04T20:22:00.065" v="75" actId="164"/>
          <ac:spMkLst>
            <pc:docMk/>
            <pc:sldMk cId="4117039196" sldId="455"/>
            <ac:spMk id="10" creationId="{BBF3C482-9E31-1FFD-BD0B-8D6DED2275F0}"/>
          </ac:spMkLst>
        </pc:spChg>
        <pc:spChg chg="mod topLvl">
          <ac:chgData name="Mynhardt, Chante" userId="466f6101-9041-4798-8426-e916c2962dfc" providerId="ADAL" clId="{47246F4D-7EA5-4C32-894A-F4D60325FBEE}" dt="2025-03-04T22:56:46.566" v="3400" actId="165"/>
          <ac:spMkLst>
            <pc:docMk/>
            <pc:sldMk cId="4117039196" sldId="455"/>
            <ac:spMk id="14" creationId="{458083B3-A519-46DA-9660-4132FE67A506}"/>
          </ac:spMkLst>
        </pc:spChg>
        <pc:spChg chg="mod topLvl">
          <ac:chgData name="Mynhardt, Chante" userId="466f6101-9041-4798-8426-e916c2962dfc" providerId="ADAL" clId="{47246F4D-7EA5-4C32-894A-F4D60325FBEE}" dt="2025-03-04T23:01:11.812" v="3453" actId="20577"/>
          <ac:spMkLst>
            <pc:docMk/>
            <pc:sldMk cId="4117039196" sldId="455"/>
            <ac:spMk id="16" creationId="{B5EFAC24-1755-48FE-A0C3-8D380912D63D}"/>
          </ac:spMkLst>
        </pc:spChg>
        <pc:spChg chg="mod topLvl">
          <ac:chgData name="Mynhardt, Chante" userId="466f6101-9041-4798-8426-e916c2962dfc" providerId="ADAL" clId="{47246F4D-7EA5-4C32-894A-F4D60325FBEE}" dt="2025-03-05T09:10:52.712" v="3533" actId="554"/>
          <ac:spMkLst>
            <pc:docMk/>
            <pc:sldMk cId="4117039196" sldId="455"/>
            <ac:spMk id="18" creationId="{E31CC589-ABDF-01EB-AB89-111C89FAD62E}"/>
          </ac:spMkLst>
        </pc:spChg>
        <pc:spChg chg="mod topLvl">
          <ac:chgData name="Mynhardt, Chante" userId="466f6101-9041-4798-8426-e916c2962dfc" providerId="ADAL" clId="{47246F4D-7EA5-4C32-894A-F4D60325FBEE}" dt="2025-03-05T09:10:52.712" v="3533" actId="554"/>
          <ac:spMkLst>
            <pc:docMk/>
            <pc:sldMk cId="4117039196" sldId="455"/>
            <ac:spMk id="19" creationId="{5EE06A78-BB8D-C62F-1701-05405EF92705}"/>
          </ac:spMkLst>
        </pc:spChg>
        <pc:spChg chg="mod topLvl">
          <ac:chgData name="Mynhardt, Chante" userId="466f6101-9041-4798-8426-e916c2962dfc" providerId="ADAL" clId="{47246F4D-7EA5-4C32-894A-F4D60325FBEE}" dt="2025-03-04T23:01:41.531" v="3460" actId="1036"/>
          <ac:spMkLst>
            <pc:docMk/>
            <pc:sldMk cId="4117039196" sldId="455"/>
            <ac:spMk id="20" creationId="{62324696-0ED3-4651-A33B-B540FF040F0A}"/>
          </ac:spMkLst>
        </pc:spChg>
        <pc:spChg chg="add mod topLvl">
          <ac:chgData name="Mynhardt, Chante" userId="466f6101-9041-4798-8426-e916c2962dfc" providerId="ADAL" clId="{47246F4D-7EA5-4C32-894A-F4D60325FBEE}" dt="2025-03-04T22:39:00.254" v="3041" actId="165"/>
          <ac:spMkLst>
            <pc:docMk/>
            <pc:sldMk cId="4117039196" sldId="455"/>
            <ac:spMk id="23" creationId="{A38FA1A7-EF04-47E7-A09E-D52D280BEBF6}"/>
          </ac:spMkLst>
        </pc:spChg>
        <pc:spChg chg="add mod topLvl modCrop">
          <ac:chgData name="Mynhardt, Chante" userId="466f6101-9041-4798-8426-e916c2962dfc" providerId="ADAL" clId="{47246F4D-7EA5-4C32-894A-F4D60325FBEE}" dt="2025-03-04T22:39:00.254" v="3041" actId="165"/>
          <ac:spMkLst>
            <pc:docMk/>
            <pc:sldMk cId="4117039196" sldId="455"/>
            <ac:spMk id="24" creationId="{1C7213C9-FAA3-65B7-B7E4-1D885CF2881A}"/>
          </ac:spMkLst>
        </pc:spChg>
        <pc:spChg chg="del mod topLvl">
          <ac:chgData name="Mynhardt, Chante" userId="466f6101-9041-4798-8426-e916c2962dfc" providerId="ADAL" clId="{47246F4D-7EA5-4C32-894A-F4D60325FBEE}" dt="2025-03-04T21:49:28.304" v="1654" actId="478"/>
          <ac:spMkLst>
            <pc:docMk/>
            <pc:sldMk cId="4117039196" sldId="455"/>
            <ac:spMk id="27" creationId="{370B11F8-1D53-2F02-5028-53088551AF07}"/>
          </ac:spMkLst>
        </pc:spChg>
        <pc:spChg chg="del mod topLvl modCrop">
          <ac:chgData name="Mynhardt, Chante" userId="466f6101-9041-4798-8426-e916c2962dfc" providerId="ADAL" clId="{47246F4D-7EA5-4C32-894A-F4D60325FBEE}" dt="2025-03-04T21:49:30.353" v="1655" actId="478"/>
          <ac:spMkLst>
            <pc:docMk/>
            <pc:sldMk cId="4117039196" sldId="455"/>
            <ac:spMk id="28" creationId="{E8FFBE44-13C6-5378-2EDF-671F418E201C}"/>
          </ac:spMkLst>
        </pc:spChg>
        <pc:spChg chg="mod">
          <ac:chgData name="Mynhardt, Chante" userId="466f6101-9041-4798-8426-e916c2962dfc" providerId="ADAL" clId="{47246F4D-7EA5-4C32-894A-F4D60325FBEE}" dt="2025-03-04T22:39:00.254" v="3041" actId="165"/>
          <ac:spMkLst>
            <pc:docMk/>
            <pc:sldMk cId="4117039196" sldId="455"/>
            <ac:spMk id="30" creationId="{AE947E90-3913-471C-9979-69BF9CA1F687}"/>
          </ac:spMkLst>
        </pc:spChg>
        <pc:spChg chg="mod">
          <ac:chgData name="Mynhardt, Chante" userId="466f6101-9041-4798-8426-e916c2962dfc" providerId="ADAL" clId="{47246F4D-7EA5-4C32-894A-F4D60325FBEE}" dt="2025-03-04T22:39:00.254" v="3041" actId="165"/>
          <ac:spMkLst>
            <pc:docMk/>
            <pc:sldMk cId="4117039196" sldId="455"/>
            <ac:spMk id="31" creationId="{62AB9A2A-4AC7-4CF2-9CFF-D1287675239F}"/>
          </ac:spMkLst>
        </pc:spChg>
        <pc:spChg chg="mod topLvl">
          <ac:chgData name="Mynhardt, Chante" userId="466f6101-9041-4798-8426-e916c2962dfc" providerId="ADAL" clId="{47246F4D-7EA5-4C32-894A-F4D60325FBEE}" dt="2025-03-04T22:39:34.691" v="3042" actId="164"/>
          <ac:spMkLst>
            <pc:docMk/>
            <pc:sldMk cId="4117039196" sldId="455"/>
            <ac:spMk id="32" creationId="{4CC9E72E-FA39-A300-AE84-2E17C0698D66}"/>
          </ac:spMkLst>
        </pc:spChg>
        <pc:spChg chg="mod topLvl">
          <ac:chgData name="Mynhardt, Chante" userId="466f6101-9041-4798-8426-e916c2962dfc" providerId="ADAL" clId="{47246F4D-7EA5-4C32-894A-F4D60325FBEE}" dt="2025-03-04T22:56:46.566" v="3400" actId="165"/>
          <ac:spMkLst>
            <pc:docMk/>
            <pc:sldMk cId="4117039196" sldId="455"/>
            <ac:spMk id="33" creationId="{3454AC5B-A12D-1938-7583-80A09C7DB1B2}"/>
          </ac:spMkLst>
        </pc:spChg>
        <pc:spChg chg="mod topLvl">
          <ac:chgData name="Mynhardt, Chante" userId="466f6101-9041-4798-8426-e916c2962dfc" providerId="ADAL" clId="{47246F4D-7EA5-4C32-894A-F4D60325FBEE}" dt="2025-03-04T22:39:34.691" v="3042" actId="164"/>
          <ac:spMkLst>
            <pc:docMk/>
            <pc:sldMk cId="4117039196" sldId="455"/>
            <ac:spMk id="34" creationId="{EA56920C-AEA0-F6DA-773F-ABE19538AEFD}"/>
          </ac:spMkLst>
        </pc:spChg>
        <pc:spChg chg="mod topLvl">
          <ac:chgData name="Mynhardt, Chante" userId="466f6101-9041-4798-8426-e916c2962dfc" providerId="ADAL" clId="{47246F4D-7EA5-4C32-894A-F4D60325FBEE}" dt="2025-03-04T20:20:19.065" v="41" actId="164"/>
          <ac:spMkLst>
            <pc:docMk/>
            <pc:sldMk cId="4117039196" sldId="455"/>
            <ac:spMk id="39" creationId="{9E0BEB5F-C4AE-4B3A-841A-39F5FAE0E76F}"/>
          </ac:spMkLst>
        </pc:spChg>
        <pc:spChg chg="mod topLvl">
          <ac:chgData name="Mynhardt, Chante" userId="466f6101-9041-4798-8426-e916c2962dfc" providerId="ADAL" clId="{47246F4D-7EA5-4C32-894A-F4D60325FBEE}" dt="2025-03-04T20:20:19.065" v="41" actId="164"/>
          <ac:spMkLst>
            <pc:docMk/>
            <pc:sldMk cId="4117039196" sldId="455"/>
            <ac:spMk id="40" creationId="{CBAB5B50-C61C-4BFE-AAF5-2E65BCDCB5AC}"/>
          </ac:spMkLst>
        </pc:spChg>
        <pc:spChg chg="mod">
          <ac:chgData name="Mynhardt, Chante" userId="466f6101-9041-4798-8426-e916c2962dfc" providerId="ADAL" clId="{47246F4D-7EA5-4C32-894A-F4D60325FBEE}" dt="2025-03-04T21:46:47.537" v="1479" actId="1035"/>
          <ac:spMkLst>
            <pc:docMk/>
            <pc:sldMk cId="4117039196" sldId="455"/>
            <ac:spMk id="42" creationId="{4AA925EC-C4C4-4B6F-AA72-0D1412E3D2F2}"/>
          </ac:spMkLst>
        </pc:spChg>
        <pc:spChg chg="mod">
          <ac:chgData name="Mynhardt, Chante" userId="466f6101-9041-4798-8426-e916c2962dfc" providerId="ADAL" clId="{47246F4D-7EA5-4C32-894A-F4D60325FBEE}" dt="2025-03-04T21:46:30.183" v="1439" actId="1035"/>
          <ac:spMkLst>
            <pc:docMk/>
            <pc:sldMk cId="4117039196" sldId="455"/>
            <ac:spMk id="57" creationId="{18AD1F95-BA33-460B-BFAD-C98DEF8FABAB}"/>
          </ac:spMkLst>
        </pc:spChg>
        <pc:spChg chg="mod">
          <ac:chgData name="Mynhardt, Chante" userId="466f6101-9041-4798-8426-e916c2962dfc" providerId="ADAL" clId="{47246F4D-7EA5-4C32-894A-F4D60325FBEE}" dt="2025-03-04T21:47:30.973" v="1577" actId="1036"/>
          <ac:spMkLst>
            <pc:docMk/>
            <pc:sldMk cId="4117039196" sldId="455"/>
            <ac:spMk id="60" creationId="{08839284-F195-45C0-9E64-0547E3B100B7}"/>
          </ac:spMkLst>
        </pc:spChg>
        <pc:spChg chg="mod">
          <ac:chgData name="Mynhardt, Chante" userId="466f6101-9041-4798-8426-e916c2962dfc" providerId="ADAL" clId="{47246F4D-7EA5-4C32-894A-F4D60325FBEE}" dt="2025-03-04T21:47:30.973" v="1577" actId="1036"/>
          <ac:spMkLst>
            <pc:docMk/>
            <pc:sldMk cId="4117039196" sldId="455"/>
            <ac:spMk id="63" creationId="{E99E853D-0DC6-40CD-A6BC-DC0E48770ADF}"/>
          </ac:spMkLst>
        </pc:spChg>
        <pc:spChg chg="mod">
          <ac:chgData name="Mynhardt, Chante" userId="466f6101-9041-4798-8426-e916c2962dfc" providerId="ADAL" clId="{47246F4D-7EA5-4C32-894A-F4D60325FBEE}" dt="2025-03-04T21:47:18.622" v="1560" actId="1036"/>
          <ac:spMkLst>
            <pc:docMk/>
            <pc:sldMk cId="4117039196" sldId="455"/>
            <ac:spMk id="64" creationId="{FB789EF3-3E14-4997-BF2C-BE652A0F31AD}"/>
          </ac:spMkLst>
        </pc:spChg>
        <pc:spChg chg="mod">
          <ac:chgData name="Mynhardt, Chante" userId="466f6101-9041-4798-8426-e916c2962dfc" providerId="ADAL" clId="{47246F4D-7EA5-4C32-894A-F4D60325FBEE}" dt="2025-03-04T22:01:00.927" v="1877"/>
          <ac:spMkLst>
            <pc:docMk/>
            <pc:sldMk cId="4117039196" sldId="455"/>
            <ac:spMk id="102" creationId="{12A93492-4674-4495-3926-312F5298D56D}"/>
          </ac:spMkLst>
        </pc:spChg>
        <pc:spChg chg="mod">
          <ac:chgData name="Mynhardt, Chante" userId="466f6101-9041-4798-8426-e916c2962dfc" providerId="ADAL" clId="{47246F4D-7EA5-4C32-894A-F4D60325FBEE}" dt="2025-03-04T22:59:40.276" v="3441"/>
          <ac:spMkLst>
            <pc:docMk/>
            <pc:sldMk cId="4117039196" sldId="455"/>
            <ac:spMk id="103" creationId="{BBC685BD-E652-52F8-9AC1-1F60E3CF3A48}"/>
          </ac:spMkLst>
        </pc:spChg>
        <pc:grpChg chg="del">
          <ac:chgData name="Mynhardt, Chante" userId="466f6101-9041-4798-8426-e916c2962dfc" providerId="ADAL" clId="{47246F4D-7EA5-4C32-894A-F4D60325FBEE}" dt="2025-03-04T20:17:24.989" v="34" actId="165"/>
          <ac:grpSpMkLst>
            <pc:docMk/>
            <pc:sldMk cId="4117039196" sldId="455"/>
            <ac:grpSpMk id="2" creationId="{F78236A3-906D-0B63-2AC9-9C83E8962860}"/>
          </ac:grpSpMkLst>
        </pc:grpChg>
        <pc:grpChg chg="add del mod ord">
          <ac:chgData name="Mynhardt, Chante" userId="466f6101-9041-4798-8426-e916c2962dfc" providerId="ADAL" clId="{47246F4D-7EA5-4C32-894A-F4D60325FBEE}" dt="2025-03-04T20:20:57.454" v="70" actId="165"/>
          <ac:grpSpMkLst>
            <pc:docMk/>
            <pc:sldMk cId="4117039196" sldId="455"/>
            <ac:grpSpMk id="15" creationId="{D152E330-E9BA-2C0F-8148-4D5885F7EF5C}"/>
          </ac:grpSpMkLst>
        </pc:grpChg>
        <pc:grpChg chg="del mod topLvl">
          <ac:chgData name="Mynhardt, Chante" userId="466f6101-9041-4798-8426-e916c2962dfc" providerId="ADAL" clId="{47246F4D-7EA5-4C32-894A-F4D60325FBEE}" dt="2025-03-04T22:38:31.381" v="3037" actId="165"/>
          <ac:grpSpMkLst>
            <pc:docMk/>
            <pc:sldMk cId="4117039196" sldId="455"/>
            <ac:grpSpMk id="17" creationId="{E77E6702-BB1A-D662-674A-CA29664E1A57}"/>
          </ac:grpSpMkLst>
        </pc:grpChg>
        <pc:grpChg chg="add del mod">
          <ac:chgData name="Mynhardt, Chante" userId="466f6101-9041-4798-8426-e916c2962dfc" providerId="ADAL" clId="{47246F4D-7EA5-4C32-894A-F4D60325FBEE}" dt="2025-03-04T20:22:22.961" v="96" actId="478"/>
          <ac:grpSpMkLst>
            <pc:docMk/>
            <pc:sldMk cId="4117039196" sldId="455"/>
            <ac:grpSpMk id="21" creationId="{3FF7C6F2-B965-7428-1E0D-860D63E3F132}"/>
          </ac:grpSpMkLst>
        </pc:grpChg>
        <pc:grpChg chg="add del mod">
          <ac:chgData name="Mynhardt, Chante" userId="466f6101-9041-4798-8426-e916c2962dfc" providerId="ADAL" clId="{47246F4D-7EA5-4C32-894A-F4D60325FBEE}" dt="2025-03-04T20:22:23.654" v="97" actId="478"/>
          <ac:grpSpMkLst>
            <pc:docMk/>
            <pc:sldMk cId="4117039196" sldId="455"/>
            <ac:grpSpMk id="22" creationId="{C76DC66A-5F0F-EFDF-DC60-283DBA2D7C22}"/>
          </ac:grpSpMkLst>
        </pc:grpChg>
        <pc:grpChg chg="add del mod">
          <ac:chgData name="Mynhardt, Chante" userId="466f6101-9041-4798-8426-e916c2962dfc" providerId="ADAL" clId="{47246F4D-7EA5-4C32-894A-F4D60325FBEE}" dt="2025-03-04T20:23:57.045" v="116" actId="165"/>
          <ac:grpSpMkLst>
            <pc:docMk/>
            <pc:sldMk cId="4117039196" sldId="455"/>
            <ac:grpSpMk id="25" creationId="{695E86A1-2419-F514-000A-23C2C122CBA0}"/>
          </ac:grpSpMkLst>
        </pc:grpChg>
        <pc:grpChg chg="add del mod">
          <ac:chgData name="Mynhardt, Chante" userId="466f6101-9041-4798-8426-e916c2962dfc" providerId="ADAL" clId="{47246F4D-7EA5-4C32-894A-F4D60325FBEE}" dt="2025-03-04T20:23:57.045" v="116" actId="165"/>
          <ac:grpSpMkLst>
            <pc:docMk/>
            <pc:sldMk cId="4117039196" sldId="455"/>
            <ac:grpSpMk id="26" creationId="{A2CDD1D2-2EDF-5FA6-CE73-CA6AD4E501DF}"/>
          </ac:grpSpMkLst>
        </pc:grpChg>
        <pc:grpChg chg="add del mod ord">
          <ac:chgData name="Mynhardt, Chante" userId="466f6101-9041-4798-8426-e916c2962dfc" providerId="ADAL" clId="{47246F4D-7EA5-4C32-894A-F4D60325FBEE}" dt="2025-03-04T20:23:57.045" v="116" actId="165"/>
          <ac:grpSpMkLst>
            <pc:docMk/>
            <pc:sldMk cId="4117039196" sldId="455"/>
            <ac:grpSpMk id="29" creationId="{29BE5838-1111-7807-9CB8-0DA4D0228A65}"/>
          </ac:grpSpMkLst>
        </pc:grpChg>
        <pc:grpChg chg="add del mod">
          <ac:chgData name="Mynhardt, Chante" userId="466f6101-9041-4798-8426-e916c2962dfc" providerId="ADAL" clId="{47246F4D-7EA5-4C32-894A-F4D60325FBEE}" dt="2025-03-04T22:38:31.381" v="3037" actId="165"/>
          <ac:grpSpMkLst>
            <pc:docMk/>
            <pc:sldMk cId="4117039196" sldId="455"/>
            <ac:grpSpMk id="35" creationId="{0FB92E68-8427-F5BF-9308-A287DDF0CC12}"/>
          </ac:grpSpMkLst>
        </pc:grpChg>
        <pc:grpChg chg="mod topLvl">
          <ac:chgData name="Mynhardt, Chante" userId="466f6101-9041-4798-8426-e916c2962dfc" providerId="ADAL" clId="{47246F4D-7EA5-4C32-894A-F4D60325FBEE}" dt="2025-03-04T22:39:00.254" v="3041" actId="165"/>
          <ac:grpSpMkLst>
            <pc:docMk/>
            <pc:sldMk cId="4117039196" sldId="455"/>
            <ac:grpSpMk id="36" creationId="{961E7FB8-BA8E-58D2-3BBF-480A77A4CE9B}"/>
          </ac:grpSpMkLst>
        </pc:grpChg>
        <pc:grpChg chg="add del mod">
          <ac:chgData name="Mynhardt, Chante" userId="466f6101-9041-4798-8426-e916c2962dfc" providerId="ADAL" clId="{47246F4D-7EA5-4C32-894A-F4D60325FBEE}" dt="2025-03-04T21:49:28.304" v="1654" actId="478"/>
          <ac:grpSpMkLst>
            <pc:docMk/>
            <pc:sldMk cId="4117039196" sldId="455"/>
            <ac:grpSpMk id="37" creationId="{61B00828-65FD-082B-1199-D611C63649B1}"/>
          </ac:grpSpMkLst>
        </pc:grpChg>
        <pc:grpChg chg="mod topLvl">
          <ac:chgData name="Mynhardt, Chante" userId="466f6101-9041-4798-8426-e916c2962dfc" providerId="ADAL" clId="{47246F4D-7EA5-4C32-894A-F4D60325FBEE}" dt="2025-03-04T22:39:00.254" v="3041" actId="165"/>
          <ac:grpSpMkLst>
            <pc:docMk/>
            <pc:sldMk cId="4117039196" sldId="455"/>
            <ac:grpSpMk id="38" creationId="{BB4E978E-A245-A968-1D08-31B56383C49F}"/>
          </ac:grpSpMkLst>
        </pc:grpChg>
        <pc:grpChg chg="add del mod">
          <ac:chgData name="Mynhardt, Chante" userId="466f6101-9041-4798-8426-e916c2962dfc" providerId="ADAL" clId="{47246F4D-7EA5-4C32-894A-F4D60325FBEE}" dt="2025-03-04T21:48:44.803" v="1637" actId="165"/>
          <ac:grpSpMkLst>
            <pc:docMk/>
            <pc:sldMk cId="4117039196" sldId="455"/>
            <ac:grpSpMk id="41" creationId="{53F81FB2-21A8-46FC-8090-8A1CFB81CFAC}"/>
          </ac:grpSpMkLst>
        </pc:grpChg>
        <pc:grpChg chg="add del mod">
          <ac:chgData name="Mynhardt, Chante" userId="466f6101-9041-4798-8426-e916c2962dfc" providerId="ADAL" clId="{47246F4D-7EA5-4C32-894A-F4D60325FBEE}" dt="2025-03-04T22:38:31.381" v="3037" actId="165"/>
          <ac:grpSpMkLst>
            <pc:docMk/>
            <pc:sldMk cId="4117039196" sldId="455"/>
            <ac:grpSpMk id="43" creationId="{9E014E6A-64F7-B8CB-AD53-0E5CC67C175D}"/>
          </ac:grpSpMkLst>
        </pc:grpChg>
        <pc:grpChg chg="add del mod ord">
          <ac:chgData name="Mynhardt, Chante" userId="466f6101-9041-4798-8426-e916c2962dfc" providerId="ADAL" clId="{47246F4D-7EA5-4C32-894A-F4D60325FBEE}" dt="2025-03-04T22:38:31.381" v="3037" actId="165"/>
          <ac:grpSpMkLst>
            <pc:docMk/>
            <pc:sldMk cId="4117039196" sldId="455"/>
            <ac:grpSpMk id="44" creationId="{8E5FBFE3-CE95-B976-379A-F88DBC5CC8B0}"/>
          </ac:grpSpMkLst>
        </pc:grpChg>
        <pc:grpChg chg="add del mod">
          <ac:chgData name="Mynhardt, Chante" userId="466f6101-9041-4798-8426-e916c2962dfc" providerId="ADAL" clId="{47246F4D-7EA5-4C32-894A-F4D60325FBEE}" dt="2025-03-04T22:38:31.381" v="3037" actId="165"/>
          <ac:grpSpMkLst>
            <pc:docMk/>
            <pc:sldMk cId="4117039196" sldId="455"/>
            <ac:grpSpMk id="45" creationId="{4F6AFB26-3444-51DE-0FEC-1799C4B8A060}"/>
          </ac:grpSpMkLst>
        </pc:grpChg>
        <pc:grpChg chg="add del mod">
          <ac:chgData name="Mynhardt, Chante" userId="466f6101-9041-4798-8426-e916c2962dfc" providerId="ADAL" clId="{47246F4D-7EA5-4C32-894A-F4D60325FBEE}" dt="2025-03-04T22:38:31.381" v="3037" actId="165"/>
          <ac:grpSpMkLst>
            <pc:docMk/>
            <pc:sldMk cId="4117039196" sldId="455"/>
            <ac:grpSpMk id="46" creationId="{CA399579-6C01-21CF-37DD-AB47493E50D2}"/>
          </ac:grpSpMkLst>
        </pc:grpChg>
        <pc:grpChg chg="add del mod">
          <ac:chgData name="Mynhardt, Chante" userId="466f6101-9041-4798-8426-e916c2962dfc" providerId="ADAL" clId="{47246F4D-7EA5-4C32-894A-F4D60325FBEE}" dt="2025-03-04T22:39:00.254" v="3041" actId="165"/>
          <ac:grpSpMkLst>
            <pc:docMk/>
            <pc:sldMk cId="4117039196" sldId="455"/>
            <ac:grpSpMk id="47" creationId="{22773010-755B-8E3F-2525-68B60D427BDF}"/>
          </ac:grpSpMkLst>
        </pc:grpChg>
        <pc:grpChg chg="add mod topLvl">
          <ac:chgData name="Mynhardt, Chante" userId="466f6101-9041-4798-8426-e916c2962dfc" providerId="ADAL" clId="{47246F4D-7EA5-4C32-894A-F4D60325FBEE}" dt="2025-03-05T09:10:35.267" v="3529"/>
          <ac:grpSpMkLst>
            <pc:docMk/>
            <pc:sldMk cId="4117039196" sldId="455"/>
            <ac:grpSpMk id="48" creationId="{9275A0D2-EB7A-7CBF-DDF3-12CFD0CB86A8}"/>
          </ac:grpSpMkLst>
        </pc:grpChg>
        <pc:grpChg chg="add mod topLvl">
          <ac:chgData name="Mynhardt, Chante" userId="466f6101-9041-4798-8426-e916c2962dfc" providerId="ADAL" clId="{47246F4D-7EA5-4C32-894A-F4D60325FBEE}" dt="2025-03-04T23:01:41.074" v="3459" actId="1036"/>
          <ac:grpSpMkLst>
            <pc:docMk/>
            <pc:sldMk cId="4117039196" sldId="455"/>
            <ac:grpSpMk id="49" creationId="{CD59DDD4-0502-51BB-DF8C-748860B88333}"/>
          </ac:grpSpMkLst>
        </pc:grpChg>
        <pc:grpChg chg="add mod ord topLvl">
          <ac:chgData name="Mynhardt, Chante" userId="466f6101-9041-4798-8426-e916c2962dfc" providerId="ADAL" clId="{47246F4D-7EA5-4C32-894A-F4D60325FBEE}" dt="2025-03-04T23:01:53.136" v="3461" actId="167"/>
          <ac:grpSpMkLst>
            <pc:docMk/>
            <pc:sldMk cId="4117039196" sldId="455"/>
            <ac:grpSpMk id="51" creationId="{B823CE19-F2C3-44C2-B493-D33DD2F873D7}"/>
          </ac:grpSpMkLst>
        </pc:grpChg>
        <pc:grpChg chg="mod topLvl">
          <ac:chgData name="Mynhardt, Chante" userId="466f6101-9041-4798-8426-e916c2962dfc" providerId="ADAL" clId="{47246F4D-7EA5-4C32-894A-F4D60325FBEE}" dt="2025-03-04T23:01:41.531" v="3460" actId="1036"/>
          <ac:grpSpMkLst>
            <pc:docMk/>
            <pc:sldMk cId="4117039196" sldId="455"/>
            <ac:grpSpMk id="52" creationId="{8C7B2334-E019-E57E-E0C1-F71AE20E68A0}"/>
          </ac:grpSpMkLst>
        </pc:grpChg>
        <pc:grpChg chg="add del mod topLvl">
          <ac:chgData name="Mynhardt, Chante" userId="466f6101-9041-4798-8426-e916c2962dfc" providerId="ADAL" clId="{47246F4D-7EA5-4C32-894A-F4D60325FBEE}" dt="2025-03-04T22:56:46.566" v="3400" actId="165"/>
          <ac:grpSpMkLst>
            <pc:docMk/>
            <pc:sldMk cId="4117039196" sldId="455"/>
            <ac:grpSpMk id="53" creationId="{2503E972-AC82-DCD2-3C77-E6A3FE5E15CA}"/>
          </ac:grpSpMkLst>
        </pc:grpChg>
        <pc:grpChg chg="add mod topLvl">
          <ac:chgData name="Mynhardt, Chante" userId="466f6101-9041-4798-8426-e916c2962dfc" providerId="ADAL" clId="{47246F4D-7EA5-4C32-894A-F4D60325FBEE}" dt="2025-03-04T22:57:02.792" v="3408" actId="1036"/>
          <ac:grpSpMkLst>
            <pc:docMk/>
            <pc:sldMk cId="4117039196" sldId="455"/>
            <ac:grpSpMk id="54" creationId="{16C6C397-3413-A424-C3BB-EC6FD45D109F}"/>
          </ac:grpSpMkLst>
        </pc:grpChg>
        <pc:grpChg chg="add del mod">
          <ac:chgData name="Mynhardt, Chante" userId="466f6101-9041-4798-8426-e916c2962dfc" providerId="ADAL" clId="{47246F4D-7EA5-4C32-894A-F4D60325FBEE}" dt="2025-03-04T22:39:00.254" v="3041" actId="165"/>
          <ac:grpSpMkLst>
            <pc:docMk/>
            <pc:sldMk cId="4117039196" sldId="455"/>
            <ac:grpSpMk id="55" creationId="{6FF27BC2-4DD4-F9F9-D3FE-A4B413FE793A}"/>
          </ac:grpSpMkLst>
        </pc:grpChg>
        <pc:grpChg chg="add mod">
          <ac:chgData name="Mynhardt, Chante" userId="466f6101-9041-4798-8426-e916c2962dfc" providerId="ADAL" clId="{47246F4D-7EA5-4C32-894A-F4D60325FBEE}" dt="2025-03-04T22:56:57.785" v="3403" actId="1036"/>
          <ac:grpSpMkLst>
            <pc:docMk/>
            <pc:sldMk cId="4117039196" sldId="455"/>
            <ac:grpSpMk id="56" creationId="{F5BBEE34-A8A0-1F13-8736-76CC8360FFE1}"/>
          </ac:grpSpMkLst>
        </pc:grpChg>
        <pc:graphicFrameChg chg="mod modGraphic">
          <ac:chgData name="Mynhardt, Chante" userId="466f6101-9041-4798-8426-e916c2962dfc" providerId="ADAL" clId="{47246F4D-7EA5-4C32-894A-F4D60325FBEE}" dt="2025-03-04T21:46:47.537" v="1479" actId="1035"/>
          <ac:graphicFrameMkLst>
            <pc:docMk/>
            <pc:sldMk cId="4117039196" sldId="455"/>
            <ac:graphicFrameMk id="13" creationId="{C7134925-30A6-4D3E-9B04-F3199709C54C}"/>
          </ac:graphicFrameMkLst>
        </pc:graphicFrameChg>
        <pc:picChg chg="mod">
          <ac:chgData name="Mynhardt, Chante" userId="466f6101-9041-4798-8426-e916c2962dfc" providerId="ADAL" clId="{47246F4D-7EA5-4C32-894A-F4D60325FBEE}" dt="2025-03-04T21:46:30.183" v="1439" actId="1035"/>
          <ac:picMkLst>
            <pc:docMk/>
            <pc:sldMk cId="4117039196" sldId="455"/>
            <ac:picMk id="11" creationId="{F2AE71AD-76C5-4216-95DF-8D297DFE5563}"/>
          </ac:picMkLst>
        </pc:picChg>
        <pc:picChg chg="mod">
          <ac:chgData name="Mynhardt, Chante" userId="466f6101-9041-4798-8426-e916c2962dfc" providerId="ADAL" clId="{47246F4D-7EA5-4C32-894A-F4D60325FBEE}" dt="2025-03-04T22:38:08.422" v="3032" actId="12788"/>
          <ac:picMkLst>
            <pc:docMk/>
            <pc:sldMk cId="4117039196" sldId="455"/>
            <ac:picMk id="12" creationId="{3DEB1226-5108-F6E2-B4F7-13127FB08401}"/>
          </ac:picMkLst>
        </pc:picChg>
        <pc:picChg chg="mod">
          <ac:chgData name="Mynhardt, Chante" userId="466f6101-9041-4798-8426-e916c2962dfc" providerId="ADAL" clId="{47246F4D-7EA5-4C32-894A-F4D60325FBEE}" dt="2025-03-04T22:39:00.254" v="3041" actId="165"/>
          <ac:picMkLst>
            <pc:docMk/>
            <pc:sldMk cId="4117039196" sldId="455"/>
            <ac:picMk id="50" creationId="{9B54605A-C9EA-499B-8BA1-DB350ADCC405}"/>
          </ac:picMkLst>
        </pc:picChg>
        <pc:picChg chg="mod">
          <ac:chgData name="Mynhardt, Chante" userId="466f6101-9041-4798-8426-e916c2962dfc" providerId="ADAL" clId="{47246F4D-7EA5-4C32-894A-F4D60325FBEE}" dt="2025-03-04T22:39:00.254" v="3041" actId="165"/>
          <ac:picMkLst>
            <pc:docMk/>
            <pc:sldMk cId="4117039196" sldId="455"/>
            <ac:picMk id="71" creationId="{9641870E-A6BA-A4DF-05B0-6AB492CC5D38}"/>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option1">
    <p:bg>
      <p:bgPr>
        <a:solidFill>
          <a:schemeClr val="bg1">
            <a:lumMod val="95000"/>
          </a:schemeClr>
        </a:solidFill>
        <a:effectLst/>
      </p:bgPr>
    </p:bg>
    <p:spTree>
      <p:nvGrpSpPr>
        <p:cNvPr id="1" name=""/>
        <p:cNvGrpSpPr/>
        <p:nvPr/>
      </p:nvGrpSpPr>
      <p:grpSpPr>
        <a:xfrm>
          <a:off x="0" y="0"/>
          <a:ext cx="0" cy="0"/>
          <a:chOff x="0" y="0"/>
          <a:chExt cx="0" cy="0"/>
        </a:xfrm>
      </p:grpSpPr>
      <p:sp>
        <p:nvSpPr>
          <p:cNvPr id="9" name="Graphique 6">
            <a:extLst>
              <a:ext uri="{FF2B5EF4-FFF2-40B4-BE49-F238E27FC236}">
                <a16:creationId xmlns:a16="http://schemas.microsoft.com/office/drawing/2014/main" id="{E0A037EE-2D06-3A37-A640-1C9B0455460F}"/>
              </a:ext>
            </a:extLst>
          </p:cNvPr>
          <p:cNvSpPr/>
          <p:nvPr/>
        </p:nvSpPr>
        <p:spPr>
          <a:xfrm>
            <a:off x="3971564" y="1609191"/>
            <a:ext cx="2640210" cy="6067613"/>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gradFill>
            <a:gsLst>
              <a:gs pos="0">
                <a:srgbClr val="67B9B0"/>
              </a:gs>
              <a:gs pos="50000">
                <a:schemeClr val="tx1"/>
              </a:gs>
              <a:gs pos="25000">
                <a:schemeClr val="bg2"/>
              </a:gs>
              <a:gs pos="75000">
                <a:schemeClr val="accent4"/>
              </a:gs>
              <a:gs pos="100000">
                <a:schemeClr val="accent5"/>
              </a:gs>
            </a:gsLst>
            <a:lin ang="0" scaled="0"/>
          </a:gradFill>
          <a:ln w="12643" cap="flat">
            <a:noFill/>
            <a:prstDash val="solid"/>
            <a:miter/>
          </a:ln>
        </p:spPr>
        <p:txBody>
          <a:bodyPr rtlCol="0" anchor="ctr"/>
          <a:lstStyle/>
          <a:p>
            <a:endParaRPr lang="fr-FR" sz="1350"/>
          </a:p>
        </p:txBody>
      </p:sp>
      <p:sp>
        <p:nvSpPr>
          <p:cNvPr id="22" name="Graphique 6">
            <a:extLst>
              <a:ext uri="{FF2B5EF4-FFF2-40B4-BE49-F238E27FC236}">
                <a16:creationId xmlns:a16="http://schemas.microsoft.com/office/drawing/2014/main" id="{B713A0F4-CAFE-C918-36F2-8C5E96539E15}"/>
              </a:ext>
            </a:extLst>
          </p:cNvPr>
          <p:cNvSpPr/>
          <p:nvPr userDrawn="1"/>
        </p:nvSpPr>
        <p:spPr>
          <a:xfrm>
            <a:off x="3745857" y="1163352"/>
            <a:ext cx="2640210" cy="6067613"/>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solidFill>
            <a:srgbClr val="FFFFFF"/>
          </a:solidFill>
          <a:ln w="12643" cap="flat">
            <a:noFill/>
            <a:prstDash val="solid"/>
            <a:miter/>
          </a:ln>
        </p:spPr>
        <p:txBody>
          <a:bodyPr rtlCol="0" anchor="ctr"/>
          <a:lstStyle/>
          <a:p>
            <a:endParaRPr lang="fr-FR" sz="1350"/>
          </a:p>
        </p:txBody>
      </p:sp>
      <p:sp>
        <p:nvSpPr>
          <p:cNvPr id="8" name="Titre 7">
            <a:extLst>
              <a:ext uri="{FF2B5EF4-FFF2-40B4-BE49-F238E27FC236}">
                <a16:creationId xmlns:a16="http://schemas.microsoft.com/office/drawing/2014/main" id="{7DF1ECAD-5FBE-4A81-939A-22479C884F30}"/>
              </a:ext>
            </a:extLst>
          </p:cNvPr>
          <p:cNvSpPr>
            <a:spLocks noGrp="1"/>
          </p:cNvSpPr>
          <p:nvPr>
            <p:ph type="title" hasCustomPrompt="1"/>
          </p:nvPr>
        </p:nvSpPr>
        <p:spPr>
          <a:xfrm>
            <a:off x="3971564" y="3660935"/>
            <a:ext cx="2231020" cy="461665"/>
          </a:xfrm>
        </p:spPr>
        <p:txBody>
          <a:bodyPr anchor="b"/>
          <a:lstStyle>
            <a:lvl1pPr>
              <a:defRPr sz="1500">
                <a:gradFill>
                  <a:gsLst>
                    <a:gs pos="0">
                      <a:srgbClr val="67B9B0"/>
                    </a:gs>
                    <a:gs pos="50000">
                      <a:schemeClr val="tx1"/>
                    </a:gs>
                    <a:gs pos="25000">
                      <a:schemeClr val="bg2"/>
                    </a:gs>
                    <a:gs pos="75000">
                      <a:schemeClr val="accent4"/>
                    </a:gs>
                    <a:gs pos="100000">
                      <a:schemeClr val="accent5"/>
                    </a:gs>
                  </a:gsLst>
                  <a:lin ang="0" scaled="0"/>
                </a:gradFill>
              </a:defRPr>
            </a:lvl1pPr>
          </a:lstStyle>
          <a:p>
            <a:r>
              <a:rPr lang="en-US" noProof="0" dirty="0" err="1"/>
              <a:t>TitLe</a:t>
            </a:r>
            <a:r>
              <a:rPr lang="en-US" noProof="0" dirty="0"/>
              <a:t> 1 (LEVEL 0) arial 18-point</a:t>
            </a:r>
          </a:p>
        </p:txBody>
      </p:sp>
      <p:sp>
        <p:nvSpPr>
          <p:cNvPr id="29" name="Espace réservé du texte 7">
            <a:extLst>
              <a:ext uri="{FF2B5EF4-FFF2-40B4-BE49-F238E27FC236}">
                <a16:creationId xmlns:a16="http://schemas.microsoft.com/office/drawing/2014/main" id="{2451FC70-2CFA-417D-AE0B-CF2ABAE2CB0F}"/>
              </a:ext>
            </a:extLst>
          </p:cNvPr>
          <p:cNvSpPr>
            <a:spLocks noGrp="1"/>
          </p:cNvSpPr>
          <p:nvPr>
            <p:ph type="body" sz="quarter" idx="13" hasCustomPrompt="1"/>
          </p:nvPr>
        </p:nvSpPr>
        <p:spPr>
          <a:xfrm>
            <a:off x="3971564" y="4344196"/>
            <a:ext cx="2231020" cy="1843019"/>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pic>
        <p:nvPicPr>
          <p:cNvPr id="15" name="new-logo SG">
            <a:extLst>
              <a:ext uri="{FF2B5EF4-FFF2-40B4-BE49-F238E27FC236}">
                <a16:creationId xmlns:a16="http://schemas.microsoft.com/office/drawing/2014/main" id="{0F26C776-13F8-486A-9C6B-AA82DC20E7A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4961" y="7740767"/>
            <a:ext cx="1477899" cy="2134743"/>
          </a:xfrm>
          <a:prstGeom prst="rect">
            <a:avLst/>
          </a:prstGeom>
        </p:spPr>
      </p:pic>
      <p:sp>
        <p:nvSpPr>
          <p:cNvPr id="2" name="Rectangle 1">
            <a:extLst>
              <a:ext uri="{FF2B5EF4-FFF2-40B4-BE49-F238E27FC236}">
                <a16:creationId xmlns:a16="http://schemas.microsoft.com/office/drawing/2014/main" id="{5179EA69-81C6-32BE-EC66-DA56BB64D03C}"/>
              </a:ext>
            </a:extLst>
          </p:cNvPr>
          <p:cNvSpPr/>
          <p:nvPr userDrawn="1"/>
        </p:nvSpPr>
        <p:spPr>
          <a:xfrm>
            <a:off x="2" y="0"/>
            <a:ext cx="1932709" cy="9906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47311371"/>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p:bg>
      <p:bgPr>
        <a:solidFill>
          <a:schemeClr val="bg1"/>
        </a:solidFill>
        <a:effectLst/>
      </p:bgPr>
    </p:bg>
    <p:spTree>
      <p:nvGrpSpPr>
        <p:cNvPr id="1" name=""/>
        <p:cNvGrpSpPr/>
        <p:nvPr/>
      </p:nvGrpSpPr>
      <p:grpSpPr>
        <a:xfrm>
          <a:off x="0" y="0"/>
          <a:ext cx="0" cy="0"/>
          <a:chOff x="0" y="0"/>
          <a:chExt cx="0" cy="0"/>
        </a:xfrm>
      </p:grpSpPr>
      <p:sp>
        <p:nvSpPr>
          <p:cNvPr id="12" name="Espace réservé du texte 7"/>
          <p:cNvSpPr>
            <a:spLocks noGrp="1"/>
          </p:cNvSpPr>
          <p:nvPr>
            <p:ph type="body" sz="quarter" idx="13" hasCustomPrompt="1"/>
          </p:nvPr>
        </p:nvSpPr>
        <p:spPr>
          <a:xfrm>
            <a:off x="270001" y="1261478"/>
            <a:ext cx="5980324"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11" name="Espace réservé du texte 10">
            <a:extLst>
              <a:ext uri="{FF2B5EF4-FFF2-40B4-BE49-F238E27FC236}">
                <a16:creationId xmlns:a16="http://schemas.microsoft.com/office/drawing/2014/main" id="{491AF826-6135-4D1B-88F9-048CD66C0295}"/>
              </a:ext>
            </a:extLst>
          </p:cNvPr>
          <p:cNvSpPr>
            <a:spLocks noGrp="1"/>
          </p:cNvSpPr>
          <p:nvPr>
            <p:ph type="body" sz="quarter" idx="23"/>
          </p:nvPr>
        </p:nvSpPr>
        <p:spPr>
          <a:xfrm>
            <a:off x="270000" y="2067100"/>
            <a:ext cx="5756468" cy="6371348"/>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p:txBody>
      </p:sp>
      <p:sp>
        <p:nvSpPr>
          <p:cNvPr id="8" name="Espace réservé du pied de page 7">
            <a:extLst>
              <a:ext uri="{FF2B5EF4-FFF2-40B4-BE49-F238E27FC236}">
                <a16:creationId xmlns:a16="http://schemas.microsoft.com/office/drawing/2014/main" id="{AD58CF97-6444-4AE4-817F-703A4BDE1B2C}"/>
              </a:ext>
            </a:extLst>
          </p:cNvPr>
          <p:cNvSpPr>
            <a:spLocks noGrp="1"/>
          </p:cNvSpPr>
          <p:nvPr>
            <p:ph type="ftr" sz="quarter" idx="24"/>
          </p:nvPr>
        </p:nvSpPr>
        <p:spPr/>
        <p:txBody>
          <a:bodyPr/>
          <a:lstStyle/>
          <a:p>
            <a:r>
              <a:rPr lang="en-US"/>
              <a:t>Titre présentation</a:t>
            </a:r>
            <a:endParaRPr lang="en-US" dirty="0"/>
          </a:p>
        </p:txBody>
      </p:sp>
      <p:sp>
        <p:nvSpPr>
          <p:cNvPr id="9" name="Espace réservé du numéro de diapositive 8">
            <a:extLst>
              <a:ext uri="{FF2B5EF4-FFF2-40B4-BE49-F238E27FC236}">
                <a16:creationId xmlns:a16="http://schemas.microsoft.com/office/drawing/2014/main" id="{7057E4A0-4EE4-4500-996A-5BDE870B55FA}"/>
              </a:ext>
            </a:extLst>
          </p:cNvPr>
          <p:cNvSpPr>
            <a:spLocks noGrp="1"/>
          </p:cNvSpPr>
          <p:nvPr>
            <p:ph type="sldNum" sz="quarter" idx="25"/>
          </p:nvPr>
        </p:nvSpPr>
        <p:spPr/>
        <p:txBody>
          <a:bodyPr/>
          <a:lstStyle/>
          <a:p>
            <a:fld id="{DD52E7CA-940C-4B6E-9E73-0245BA95FC91}" type="slidenum">
              <a:rPr lang="en-US" noProof="0" smtClean="0"/>
              <a:pPr/>
              <a:t>‹#›</a:t>
            </a:fld>
            <a:r>
              <a:rPr lang="en-US" noProof="0"/>
              <a:t> /</a:t>
            </a:r>
            <a:endParaRPr lang="en-US" noProof="0" dirty="0"/>
          </a:p>
        </p:txBody>
      </p:sp>
      <p:sp>
        <p:nvSpPr>
          <p:cNvPr id="10" name="Titre 9">
            <a:extLst>
              <a:ext uri="{FF2B5EF4-FFF2-40B4-BE49-F238E27FC236}">
                <a16:creationId xmlns:a16="http://schemas.microsoft.com/office/drawing/2014/main" id="{CA0BAD95-AD7B-4ECA-9E20-F13672D31628}"/>
              </a:ext>
            </a:extLst>
          </p:cNvPr>
          <p:cNvSpPr>
            <a:spLocks noGrp="1"/>
          </p:cNvSpPr>
          <p:nvPr>
            <p:ph type="title" hasCustomPrompt="1"/>
          </p:nvPr>
        </p:nvSpPr>
        <p:spPr/>
        <p:txBody>
          <a:bodyPr/>
          <a:lstStyle/>
          <a:p>
            <a:r>
              <a:rPr lang="en-US" noProof="0" dirty="0" err="1"/>
              <a:t>TitLe</a:t>
            </a:r>
            <a:r>
              <a:rPr lang="en-US" noProof="0" dirty="0"/>
              <a:t> 1 (LEVEL 0) arial 18-point</a:t>
            </a:r>
            <a:endParaRPr lang="fr-FR" dirty="0"/>
          </a:p>
        </p:txBody>
      </p:sp>
    </p:spTree>
    <p:extLst>
      <p:ext uri="{BB962C8B-B14F-4D97-AF65-F5344CB8AC3E}">
        <p14:creationId xmlns:p14="http://schemas.microsoft.com/office/powerpoint/2010/main" val="2296357557"/>
      </p:ext>
    </p:extLst>
  </p:cSld>
  <p:clrMapOvr>
    <a:masterClrMapping/>
  </p:clrMapOvr>
  <p:extLst>
    <p:ext uri="{DCECCB84-F9BA-43D5-87BE-67443E8EF086}">
      <p15:sldGuideLst xmlns:p15="http://schemas.microsoft.com/office/powerpoint/2012/main">
        <p15:guide id="1" orient="horz" pos="119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textes">
    <p:bg>
      <p:bgPr>
        <a:solidFill>
          <a:schemeClr val="bg1"/>
        </a:solidFill>
        <a:effectLst/>
      </p:bgPr>
    </p:bg>
    <p:spTree>
      <p:nvGrpSpPr>
        <p:cNvPr id="1" name=""/>
        <p:cNvGrpSpPr/>
        <p:nvPr/>
      </p:nvGrpSpPr>
      <p:grpSpPr>
        <a:xfrm>
          <a:off x="0" y="0"/>
          <a:ext cx="0" cy="0"/>
          <a:chOff x="0" y="0"/>
          <a:chExt cx="0" cy="0"/>
        </a:xfrm>
      </p:grpSpPr>
      <p:sp>
        <p:nvSpPr>
          <p:cNvPr id="12" name="Espace réservé du texte 7"/>
          <p:cNvSpPr>
            <a:spLocks noGrp="1"/>
          </p:cNvSpPr>
          <p:nvPr>
            <p:ph type="body" sz="quarter" idx="13" hasCustomPrompt="1"/>
          </p:nvPr>
        </p:nvSpPr>
        <p:spPr>
          <a:xfrm>
            <a:off x="270001" y="1261478"/>
            <a:ext cx="5980324"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grpSp>
        <p:nvGrpSpPr>
          <p:cNvPr id="22" name="Groupe 21"/>
          <p:cNvGrpSpPr/>
          <p:nvPr userDrawn="1"/>
        </p:nvGrpSpPr>
        <p:grpSpPr>
          <a:xfrm>
            <a:off x="-2517835" y="2184673"/>
            <a:ext cx="2403706" cy="3171905"/>
            <a:chOff x="-3348880" y="587521"/>
            <a:chExt cx="3204941" cy="1646951"/>
          </a:xfrm>
        </p:grpSpPr>
        <p:sp>
          <p:nvSpPr>
            <p:cNvPr id="23" name="ZoneTexte 22"/>
            <p:cNvSpPr txBox="1"/>
            <p:nvPr userDrawn="1"/>
          </p:nvSpPr>
          <p:spPr>
            <a:xfrm>
              <a:off x="-3348880" y="587521"/>
              <a:ext cx="3059374" cy="707812"/>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change the style of your </a:t>
              </a:r>
              <a:r>
                <a:rPr lang="en-US" sz="675" b="1" baseline="0" noProof="0">
                  <a:solidFill>
                    <a:srgbClr val="000000"/>
                  </a:solidFill>
                  <a:latin typeface="Arial" panose="020B0604020202020204" pitchFamily="34" charset="0"/>
                  <a:cs typeface="Arial" panose="020B0604020202020204" pitchFamily="34" charset="0"/>
                </a:rPr>
                <a:t>titles </a:t>
              </a:r>
              <a:r>
                <a:rPr lang="en-US" sz="675" b="0" baseline="0" noProof="0">
                  <a:solidFill>
                    <a:srgbClr val="000000"/>
                  </a:solidFill>
                  <a:latin typeface="Arial" panose="020B0604020202020204" pitchFamily="34" charset="0"/>
                  <a:cs typeface="Arial" panose="020B0604020202020204" pitchFamily="34" charset="0"/>
                </a:rPr>
                <a:t>and </a:t>
              </a:r>
              <a:r>
                <a:rPr lang="en-US" sz="675" b="1" baseline="0" noProof="0">
                  <a:solidFill>
                    <a:srgbClr val="000000"/>
                  </a:solidFill>
                  <a:latin typeface="Arial" panose="020B0604020202020204" pitchFamily="34" charset="0"/>
                  <a:cs typeface="Arial" panose="020B0604020202020204" pitchFamily="34" charset="0"/>
                </a:rPr>
                <a:t>text levels:</a:t>
              </a:r>
              <a:endParaRPr lang="en-US" sz="675" baseline="0" noProof="0">
                <a:solidFill>
                  <a:srgbClr val="000000"/>
                </a:solidFill>
                <a:latin typeface="Arial" panose="020B0604020202020204" pitchFamily="34" charset="0"/>
                <a:cs typeface="Arial" panose="020B0604020202020204" pitchFamily="34" charset="0"/>
              </a:endParaRPr>
            </a:p>
            <a:p>
              <a:pPr marL="171446" indent="-171446">
                <a:spcBef>
                  <a:spcPts val="150"/>
                </a:spcBef>
                <a:buAutoNum type="arabicPeriod"/>
              </a:pPr>
              <a:r>
                <a:rPr lang="en-US" sz="675" noProof="0">
                  <a:solidFill>
                    <a:srgbClr val="000000"/>
                  </a:solidFill>
                  <a:latin typeface="Arial" panose="020B0604020202020204" pitchFamily="34" charset="0"/>
                  <a:cs typeface="Arial" panose="020B0604020202020204" pitchFamily="34" charset="0"/>
                </a:rPr>
                <a:t>Enter your</a:t>
              </a:r>
              <a:r>
                <a:rPr lang="en-US" sz="675" baseline="0" noProof="0">
                  <a:solidFill>
                    <a:srgbClr val="000000"/>
                  </a:solidFill>
                  <a:latin typeface="Arial" panose="020B0604020202020204" pitchFamily="34" charset="0"/>
                  <a:cs typeface="Arial" panose="020B0604020202020204" pitchFamily="34" charset="0"/>
                </a:rPr>
                <a:t> text in the text box</a:t>
              </a:r>
              <a:endParaRPr lang="en-US" sz="675" noProof="0">
                <a:solidFill>
                  <a:srgbClr val="000000"/>
                </a:solidFill>
                <a:latin typeface="Arial" panose="020B0604020202020204" pitchFamily="34" charset="0"/>
                <a:cs typeface="Arial" panose="020B0604020202020204" pitchFamily="34" charset="0"/>
              </a:endParaRPr>
            </a:p>
            <a:p>
              <a:pPr marL="171446" indent="-171446">
                <a:spcBef>
                  <a:spcPts val="150"/>
                </a:spcBef>
                <a:buAutoNum type="arabicPeriod"/>
              </a:pPr>
              <a:r>
                <a:rPr lang="en-US" sz="675" noProof="0">
                  <a:solidFill>
                    <a:srgbClr val="000000"/>
                  </a:solidFill>
                  <a:latin typeface="Arial" panose="020B0604020202020204" pitchFamily="34" charset="0"/>
                  <a:cs typeface="Arial" panose="020B0604020202020204" pitchFamily="34" charset="0"/>
                </a:rPr>
                <a:t>To move your text to the next level, </a:t>
              </a:r>
              <a:br>
                <a:rPr lang="en-US" sz="675" noProof="0">
                  <a:solidFill>
                    <a:srgbClr val="000000"/>
                  </a:solidFill>
                  <a:latin typeface="Arial" panose="020B0604020202020204" pitchFamily="34" charset="0"/>
                  <a:cs typeface="Arial" panose="020B0604020202020204" pitchFamily="34" charset="0"/>
                </a:rPr>
              </a:br>
              <a:r>
                <a:rPr lang="en-US" sz="675" noProof="0">
                  <a:solidFill>
                    <a:srgbClr val="000000"/>
                  </a:solidFill>
                  <a:latin typeface="Arial" panose="020B0604020202020204" pitchFamily="34" charset="0"/>
                  <a:cs typeface="Arial" panose="020B0604020202020204" pitchFamily="34" charset="0"/>
                </a:rPr>
                <a:t>on the Home menu, in the Paragraph group, </a:t>
              </a:r>
              <a:br>
                <a:rPr lang="en-US" sz="675" noProof="0">
                  <a:solidFill>
                    <a:srgbClr val="000000"/>
                  </a:solidFill>
                  <a:latin typeface="Arial" panose="020B0604020202020204" pitchFamily="34" charset="0"/>
                  <a:cs typeface="Arial" panose="020B0604020202020204" pitchFamily="34" charset="0"/>
                </a:rPr>
              </a:br>
              <a:r>
                <a:rPr lang="en-US" sz="675" noProof="0">
                  <a:solidFill>
                    <a:srgbClr val="000000"/>
                  </a:solidFill>
                  <a:latin typeface="Arial" panose="020B0604020202020204" pitchFamily="34" charset="0"/>
                  <a:cs typeface="Arial" panose="020B0604020202020204" pitchFamily="34" charset="0"/>
                </a:rPr>
                <a:t>click on </a:t>
              </a:r>
              <a:r>
                <a:rPr lang="en-US" sz="675" b="1" noProof="0">
                  <a:solidFill>
                    <a:srgbClr val="000000"/>
                  </a:solidFill>
                  <a:latin typeface="Arial" panose="020B0604020202020204" pitchFamily="34" charset="0"/>
                  <a:cs typeface="Arial" panose="020B0604020202020204" pitchFamily="34" charset="0"/>
                </a:rPr>
                <a:t>Increase List</a:t>
              </a:r>
              <a:r>
                <a:rPr lang="en-US" sz="675" b="1" baseline="0" noProof="0">
                  <a:solidFill>
                    <a:srgbClr val="000000"/>
                  </a:solidFill>
                  <a:latin typeface="Arial" panose="020B0604020202020204" pitchFamily="34" charset="0"/>
                  <a:cs typeface="Arial" panose="020B0604020202020204" pitchFamily="34" charset="0"/>
                </a:rPr>
                <a:t> Level</a:t>
              </a:r>
              <a:br>
                <a:rPr lang="en-US" sz="675" b="1" noProof="0">
                  <a:solidFill>
                    <a:srgbClr val="000000"/>
                  </a:solidFill>
                  <a:latin typeface="Arial" panose="020B0604020202020204" pitchFamily="34" charset="0"/>
                  <a:cs typeface="Arial" panose="020B0604020202020204" pitchFamily="34" charset="0"/>
                </a:rPr>
              </a:br>
              <a:endParaRPr lang="en-US" sz="675" b="1" noProof="0">
                <a:solidFill>
                  <a:srgbClr val="000000"/>
                </a:solidFill>
                <a:latin typeface="Arial" panose="020B0604020202020204" pitchFamily="34" charset="0"/>
                <a:cs typeface="Arial" panose="020B0604020202020204" pitchFamily="34" charset="0"/>
              </a:endParaRPr>
            </a:p>
            <a:p>
              <a:pPr marL="171446" indent="-171446">
                <a:spcBef>
                  <a:spcPts val="150"/>
                </a:spcBef>
                <a:buAutoNum type="arabicPeriod"/>
              </a:pPr>
              <a:r>
                <a:rPr lang="en-US" sz="675" noProof="0">
                  <a:solidFill>
                    <a:srgbClr val="000000"/>
                  </a:solidFill>
                  <a:latin typeface="Arial" panose="020B0604020202020204" pitchFamily="34" charset="0"/>
                  <a:cs typeface="Arial" panose="020B0604020202020204" pitchFamily="34" charset="0"/>
                </a:rPr>
                <a:t>To move</a:t>
              </a:r>
              <a:r>
                <a:rPr lang="en-US" sz="675" baseline="0" noProof="0">
                  <a:solidFill>
                    <a:srgbClr val="000000"/>
                  </a:solidFill>
                  <a:latin typeface="Arial" panose="020B0604020202020204" pitchFamily="34" charset="0"/>
                  <a:cs typeface="Arial" panose="020B0604020202020204" pitchFamily="34" charset="0"/>
                </a:rPr>
                <a:t> your text to the previous level, </a:t>
              </a:r>
              <a:br>
                <a:rPr lang="en-US" sz="675" baseline="0" noProof="0">
                  <a:solidFill>
                    <a:srgbClr val="000000"/>
                  </a:solidFill>
                  <a:latin typeface="Arial" panose="020B0604020202020204" pitchFamily="34" charset="0"/>
                  <a:cs typeface="Arial" panose="020B0604020202020204" pitchFamily="34" charset="0"/>
                </a:rPr>
              </a:br>
              <a:r>
                <a:rPr lang="en-US" sz="675" baseline="0" noProof="0">
                  <a:solidFill>
                    <a:srgbClr val="000000"/>
                  </a:solidFill>
                  <a:latin typeface="Arial" panose="020B0604020202020204" pitchFamily="34" charset="0"/>
                  <a:cs typeface="Arial" panose="020B0604020202020204" pitchFamily="34" charset="0"/>
                </a:rPr>
                <a:t>on the Home menu, in the Paragraph group, </a:t>
              </a:r>
              <a:br>
                <a:rPr lang="en-US" sz="675" baseline="0" noProof="0">
                  <a:solidFill>
                    <a:srgbClr val="000000"/>
                  </a:solidFill>
                  <a:latin typeface="Arial" panose="020B0604020202020204" pitchFamily="34" charset="0"/>
                  <a:cs typeface="Arial" panose="020B0604020202020204" pitchFamily="34" charset="0"/>
                </a:rPr>
              </a:br>
              <a:r>
                <a:rPr lang="en-US" sz="675" baseline="0" noProof="0">
                  <a:solidFill>
                    <a:srgbClr val="000000"/>
                  </a:solidFill>
                  <a:latin typeface="Arial" panose="020B0604020202020204" pitchFamily="34" charset="0"/>
                  <a:cs typeface="Arial" panose="020B0604020202020204" pitchFamily="34" charset="0"/>
                </a:rPr>
                <a:t>click on </a:t>
              </a:r>
              <a:r>
                <a:rPr lang="en-US" sz="675" b="1" baseline="0" noProof="0">
                  <a:solidFill>
                    <a:srgbClr val="000000"/>
                  </a:solidFill>
                  <a:latin typeface="Arial" panose="020B0604020202020204" pitchFamily="34" charset="0"/>
                  <a:cs typeface="Arial" panose="020B0604020202020204" pitchFamily="34" charset="0"/>
                </a:rPr>
                <a:t>Decrease List Level</a:t>
              </a:r>
              <a:endParaRPr lang="en-US" sz="675" b="1" noProof="0">
                <a:solidFill>
                  <a:srgbClr val="000000"/>
                </a:solidFill>
                <a:latin typeface="Arial" panose="020B0604020202020204" pitchFamily="34" charset="0"/>
                <a:cs typeface="Arial" panose="020B0604020202020204" pitchFamily="34" charset="0"/>
              </a:endParaRPr>
            </a:p>
            <a:p>
              <a:pPr marL="171446" indent="-171446">
                <a:spcBef>
                  <a:spcPts val="150"/>
                </a:spcBef>
                <a:buAutoNum type="arabicPeriod"/>
              </a:pPr>
              <a:endParaRPr lang="en-US" sz="675" baseline="0"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This will apply a predefined text style.</a:t>
              </a:r>
            </a:p>
          </p:txBody>
        </p:sp>
        <p:grpSp>
          <p:nvGrpSpPr>
            <p:cNvPr id="24" name="Groupe 23"/>
            <p:cNvGrpSpPr/>
            <p:nvPr userDrawn="1"/>
          </p:nvGrpSpPr>
          <p:grpSpPr>
            <a:xfrm>
              <a:off x="-287939" y="663721"/>
              <a:ext cx="144000" cy="1570751"/>
              <a:chOff x="-252536" y="0"/>
              <a:chExt cx="144016" cy="1570751"/>
            </a:xfrm>
          </p:grpSpPr>
          <p:cxnSp>
            <p:nvCxnSpPr>
              <p:cNvPr id="27" name="Connecteur droit 26"/>
              <p:cNvCxnSpPr/>
              <p:nvPr userDrawn="1"/>
            </p:nvCxnSpPr>
            <p:spPr>
              <a:xfrm>
                <a:off x="-252536" y="0"/>
                <a:ext cx="898" cy="157075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flipH="1">
                <a:off x="-252536" y="211832"/>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29" name="ZoneTexte 28"/>
          <p:cNvSpPr txBox="1"/>
          <p:nvPr userDrawn="1"/>
        </p:nvSpPr>
        <p:spPr>
          <a:xfrm>
            <a:off x="-2436388" y="7229876"/>
            <a:ext cx="2214246" cy="792525"/>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change the </a:t>
            </a:r>
            <a:r>
              <a:rPr lang="en-US" sz="675" b="1" baseline="0" noProof="0">
                <a:solidFill>
                  <a:srgbClr val="000000"/>
                </a:solidFill>
                <a:latin typeface="Arial" panose="020B0604020202020204" pitchFamily="34" charset="0"/>
                <a:cs typeface="Arial" panose="020B0604020202020204" pitchFamily="34" charset="0"/>
              </a:rPr>
              <a:t>presentation title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AutoNum type="arabicPeriod"/>
            </a:pPr>
            <a:r>
              <a:rPr lang="en-US" sz="675" noProof="0">
                <a:solidFill>
                  <a:srgbClr val="000000"/>
                </a:solidFill>
                <a:latin typeface="Arial" panose="020B0604020202020204" pitchFamily="34" charset="0"/>
                <a:cs typeface="Arial" panose="020B0604020202020204" pitchFamily="34" charset="0"/>
              </a:rPr>
              <a:t>On the Insert tab, go to Header &amp; Footer</a:t>
            </a:r>
            <a:endParaRPr lang="en-US" sz="675" baseline="0" noProof="0">
              <a:solidFill>
                <a:srgbClr val="000000"/>
              </a:solidFill>
              <a:latin typeface="Arial" panose="020B0604020202020204" pitchFamily="34" charset="0"/>
              <a:cs typeface="Arial" panose="020B0604020202020204" pitchFamily="34" charset="0"/>
            </a:endParaRPr>
          </a:p>
          <a:p>
            <a:pPr marL="171446" indent="-171446">
              <a:spcBef>
                <a:spcPts val="150"/>
              </a:spcBef>
              <a:buAutoNum type="arabicPeriod"/>
            </a:pPr>
            <a:r>
              <a:rPr lang="en-US" sz="675" baseline="0" noProof="0">
                <a:solidFill>
                  <a:srgbClr val="000000"/>
                </a:solidFill>
                <a:latin typeface="Arial" panose="020B0604020202020204" pitchFamily="34" charset="0"/>
                <a:cs typeface="Arial" panose="020B0604020202020204" pitchFamily="34" charset="0"/>
              </a:rPr>
              <a:t>Change the Presentation title in the Footer area</a:t>
            </a:r>
          </a:p>
          <a:p>
            <a:pPr marL="171446" indent="-171446">
              <a:spcBef>
                <a:spcPts val="150"/>
              </a:spcBef>
              <a:buAutoNum type="arabicPeriod"/>
            </a:pPr>
            <a:r>
              <a:rPr lang="en-US" sz="675" baseline="0" noProof="0">
                <a:solidFill>
                  <a:srgbClr val="000000"/>
                </a:solidFill>
                <a:latin typeface="Arial" panose="020B0604020202020204" pitchFamily="34" charset="0"/>
                <a:cs typeface="Arial" panose="020B0604020202020204" pitchFamily="34" charset="0"/>
              </a:rPr>
              <a:t>Click on </a:t>
            </a:r>
            <a:r>
              <a:rPr lang="en-US" sz="675" b="1" baseline="0" noProof="0">
                <a:solidFill>
                  <a:srgbClr val="000000"/>
                </a:solidFill>
                <a:latin typeface="Arial" panose="020B0604020202020204" pitchFamily="34" charset="0"/>
                <a:cs typeface="Arial" panose="020B0604020202020204" pitchFamily="34" charset="0"/>
              </a:rPr>
              <a:t>Apply</a:t>
            </a:r>
            <a:r>
              <a:rPr lang="en-US" sz="675" b="0" baseline="0" noProof="0">
                <a:solidFill>
                  <a:srgbClr val="000000"/>
                </a:solidFill>
                <a:latin typeface="Arial" panose="020B0604020202020204" pitchFamily="34" charset="0"/>
                <a:cs typeface="Arial" panose="020B0604020202020204" pitchFamily="34" charset="0"/>
              </a:rPr>
              <a:t> to apply this change to the current slide only or </a:t>
            </a:r>
            <a:r>
              <a:rPr lang="en-US" sz="675" b="1" baseline="0" noProof="0">
                <a:solidFill>
                  <a:srgbClr val="000000"/>
                </a:solidFill>
                <a:latin typeface="Arial" panose="020B0604020202020204" pitchFamily="34" charset="0"/>
                <a:cs typeface="Arial" panose="020B0604020202020204" pitchFamily="34" charset="0"/>
              </a:rPr>
              <a:t>Apply to All </a:t>
            </a:r>
            <a:r>
              <a:rPr lang="en-US" sz="675" b="0" baseline="0" noProof="0">
                <a:solidFill>
                  <a:srgbClr val="000000"/>
                </a:solidFill>
                <a:latin typeface="Arial" panose="020B0604020202020204" pitchFamily="34" charset="0"/>
                <a:cs typeface="Arial" panose="020B0604020202020204" pitchFamily="34" charset="0"/>
              </a:rPr>
              <a:t>if you want to apply the change to the entire presentation</a:t>
            </a:r>
            <a:r>
              <a:rPr lang="en-US" sz="675" baseline="0" noProof="0">
                <a:solidFill>
                  <a:srgbClr val="000000"/>
                </a:solidFill>
                <a:latin typeface="Arial" panose="020B0604020202020204" pitchFamily="34" charset="0"/>
                <a:cs typeface="Arial" panose="020B0604020202020204" pitchFamily="34" charset="0"/>
              </a:rPr>
              <a:t>.</a:t>
            </a:r>
            <a:endParaRPr lang="en-US" sz="675" noProof="0">
              <a:solidFill>
                <a:srgbClr val="000000"/>
              </a:solidFill>
              <a:latin typeface="Arial" panose="020B0604020202020204" pitchFamily="34" charset="0"/>
              <a:cs typeface="Arial" panose="020B0604020202020204" pitchFamily="34" charset="0"/>
            </a:endParaRPr>
          </a:p>
        </p:txBody>
      </p:sp>
      <p:grpSp>
        <p:nvGrpSpPr>
          <p:cNvPr id="30" name="Groupe 29"/>
          <p:cNvGrpSpPr/>
          <p:nvPr userDrawn="1"/>
        </p:nvGrpSpPr>
        <p:grpSpPr>
          <a:xfrm>
            <a:off x="-222142" y="7229877"/>
            <a:ext cx="108012" cy="2628051"/>
            <a:chOff x="-252536" y="-795971"/>
            <a:chExt cx="144016" cy="1364565"/>
          </a:xfrm>
        </p:grpSpPr>
        <p:cxnSp>
          <p:nvCxnSpPr>
            <p:cNvPr id="31" name="Connecteur droit 30"/>
            <p:cNvCxnSpPr/>
            <p:nvPr userDrawn="1"/>
          </p:nvCxnSpPr>
          <p:spPr>
            <a:xfrm>
              <a:off x="-252536" y="-795971"/>
              <a:ext cx="0" cy="136456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flipH="1">
              <a:off x="-252536" y="338145"/>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a:ext>
            </a:extLst>
          </a:blip>
          <a:srcRect b="-1"/>
          <a:stretch/>
        </p:blipFill>
        <p:spPr>
          <a:xfrm>
            <a:off x="-547769" y="3293566"/>
            <a:ext cx="190065" cy="354306"/>
          </a:xfrm>
          <a:prstGeom prst="rect">
            <a:avLst/>
          </a:prstGeom>
        </p:spPr>
      </p:pic>
      <p:pic>
        <p:nvPicPr>
          <p:cNvPr id="36" name="Image 35"/>
          <p:cNvPicPr>
            <a:picLocks noChangeAspect="1"/>
          </p:cNvPicPr>
          <p:nvPr userDrawn="1"/>
        </p:nvPicPr>
        <p:blipFill rotWithShape="1">
          <a:blip r:embed="rId3" cstate="print">
            <a:extLst>
              <a:ext uri="{28A0092B-C50C-407E-A947-70E740481C1C}">
                <a14:useLocalDpi xmlns:a14="http://schemas.microsoft.com/office/drawing/2010/main"/>
              </a:ext>
            </a:extLst>
          </a:blip>
          <a:srcRect b="-2"/>
          <a:stretch/>
        </p:blipFill>
        <p:spPr>
          <a:xfrm>
            <a:off x="-547769" y="4394233"/>
            <a:ext cx="190065" cy="354306"/>
          </a:xfrm>
          <a:prstGeom prst="rect">
            <a:avLst/>
          </a:prstGeom>
        </p:spPr>
      </p:pic>
      <p:sp>
        <p:nvSpPr>
          <p:cNvPr id="11" name="Espace réservé du texte 10">
            <a:extLst>
              <a:ext uri="{FF2B5EF4-FFF2-40B4-BE49-F238E27FC236}">
                <a16:creationId xmlns:a16="http://schemas.microsoft.com/office/drawing/2014/main" id="{491AF826-6135-4D1B-88F9-048CD66C0295}"/>
              </a:ext>
            </a:extLst>
          </p:cNvPr>
          <p:cNvSpPr>
            <a:spLocks noGrp="1"/>
          </p:cNvSpPr>
          <p:nvPr>
            <p:ph type="body" sz="quarter" idx="23"/>
          </p:nvPr>
        </p:nvSpPr>
        <p:spPr>
          <a:xfrm>
            <a:off x="270000" y="2067101"/>
            <a:ext cx="3084244" cy="6371346"/>
          </a:xfrm>
        </p:spPr>
        <p:txBody>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p:txBody>
      </p:sp>
      <p:sp>
        <p:nvSpPr>
          <p:cNvPr id="18" name="Espace réservé du texte 10">
            <a:extLst>
              <a:ext uri="{FF2B5EF4-FFF2-40B4-BE49-F238E27FC236}">
                <a16:creationId xmlns:a16="http://schemas.microsoft.com/office/drawing/2014/main" id="{CFEEE405-8235-42BE-A489-8306C9A0C830}"/>
              </a:ext>
            </a:extLst>
          </p:cNvPr>
          <p:cNvSpPr>
            <a:spLocks noGrp="1"/>
          </p:cNvSpPr>
          <p:nvPr>
            <p:ph type="body" sz="quarter" idx="24"/>
          </p:nvPr>
        </p:nvSpPr>
        <p:spPr>
          <a:xfrm>
            <a:off x="3513737" y="2067101"/>
            <a:ext cx="3084244" cy="6371346"/>
          </a:xfrm>
        </p:spPr>
        <p:txBody>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p:txBody>
      </p:sp>
      <p:sp>
        <p:nvSpPr>
          <p:cNvPr id="8" name="Espace réservé du pied de page 7">
            <a:extLst>
              <a:ext uri="{FF2B5EF4-FFF2-40B4-BE49-F238E27FC236}">
                <a16:creationId xmlns:a16="http://schemas.microsoft.com/office/drawing/2014/main" id="{8F701E6A-EC33-47ED-867A-87D491AB552A}"/>
              </a:ext>
            </a:extLst>
          </p:cNvPr>
          <p:cNvSpPr>
            <a:spLocks noGrp="1"/>
          </p:cNvSpPr>
          <p:nvPr>
            <p:ph type="ftr" sz="quarter" idx="25"/>
          </p:nvPr>
        </p:nvSpPr>
        <p:spPr/>
        <p:txBody>
          <a:bodyPr/>
          <a:lstStyle/>
          <a:p>
            <a:r>
              <a:rPr lang="en-US"/>
              <a:t>Titre présentation</a:t>
            </a:r>
            <a:endParaRPr lang="en-US" dirty="0"/>
          </a:p>
        </p:txBody>
      </p:sp>
      <p:sp>
        <p:nvSpPr>
          <p:cNvPr id="9" name="Espace réservé du numéro de diapositive 8">
            <a:extLst>
              <a:ext uri="{FF2B5EF4-FFF2-40B4-BE49-F238E27FC236}">
                <a16:creationId xmlns:a16="http://schemas.microsoft.com/office/drawing/2014/main" id="{D8C26DBE-6803-46D8-8AC1-E41CA38B8C74}"/>
              </a:ext>
            </a:extLst>
          </p:cNvPr>
          <p:cNvSpPr>
            <a:spLocks noGrp="1"/>
          </p:cNvSpPr>
          <p:nvPr>
            <p:ph type="sldNum" sz="quarter" idx="26"/>
          </p:nvPr>
        </p:nvSpPr>
        <p:spPr/>
        <p:txBody>
          <a:bodyPr/>
          <a:lstStyle/>
          <a:p>
            <a:fld id="{DD52E7CA-940C-4B6E-9E73-0245BA95FC91}" type="slidenum">
              <a:rPr lang="en-US" noProof="0" smtClean="0"/>
              <a:pPr/>
              <a:t>‹#›</a:t>
            </a:fld>
            <a:r>
              <a:rPr lang="en-US" noProof="0"/>
              <a:t> /</a:t>
            </a:r>
            <a:endParaRPr lang="en-US" noProof="0" dirty="0"/>
          </a:p>
        </p:txBody>
      </p:sp>
      <p:sp>
        <p:nvSpPr>
          <p:cNvPr id="10" name="Titre 9">
            <a:extLst>
              <a:ext uri="{FF2B5EF4-FFF2-40B4-BE49-F238E27FC236}">
                <a16:creationId xmlns:a16="http://schemas.microsoft.com/office/drawing/2014/main" id="{7F41775F-9C59-47DD-9DD9-A6E52E0F5C24}"/>
              </a:ext>
            </a:extLst>
          </p:cNvPr>
          <p:cNvSpPr>
            <a:spLocks noGrp="1"/>
          </p:cNvSpPr>
          <p:nvPr>
            <p:ph type="title" hasCustomPrompt="1"/>
          </p:nvPr>
        </p:nvSpPr>
        <p:spPr/>
        <p:txBody>
          <a:bodyPr/>
          <a:lstStyle/>
          <a:p>
            <a:r>
              <a:rPr lang="en-US" noProof="0" dirty="0" err="1"/>
              <a:t>TitLe</a:t>
            </a:r>
            <a:r>
              <a:rPr lang="en-US" noProof="0" dirty="0"/>
              <a:t> 1 (LEVEL 0) arial 18-point</a:t>
            </a:r>
            <a:endParaRPr lang="fr-FR" dirty="0"/>
          </a:p>
        </p:txBody>
      </p:sp>
    </p:spTree>
    <p:extLst>
      <p:ext uri="{BB962C8B-B14F-4D97-AF65-F5344CB8AC3E}">
        <p14:creationId xmlns:p14="http://schemas.microsoft.com/office/powerpoint/2010/main" val="2648500506"/>
      </p:ext>
    </p:extLst>
  </p:cSld>
  <p:clrMapOvr>
    <a:masterClrMapping/>
  </p:clrMapOvr>
  <p:extLst>
    <p:ext uri="{DCECCB84-F9BA-43D5-87BE-67443E8EF086}">
      <p15:sldGuideLst xmlns:p15="http://schemas.microsoft.com/office/powerpoint/2012/main">
        <p15:guide id="1" orient="horz" pos="119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textes">
    <p:bg>
      <p:bgPr>
        <a:solidFill>
          <a:schemeClr val="bg1"/>
        </a:solidFill>
        <a:effectLst/>
      </p:bgPr>
    </p:bg>
    <p:spTree>
      <p:nvGrpSpPr>
        <p:cNvPr id="1" name=""/>
        <p:cNvGrpSpPr/>
        <p:nvPr/>
      </p:nvGrpSpPr>
      <p:grpSpPr>
        <a:xfrm>
          <a:off x="0" y="0"/>
          <a:ext cx="0" cy="0"/>
          <a:chOff x="0" y="0"/>
          <a:chExt cx="0" cy="0"/>
        </a:xfrm>
      </p:grpSpPr>
      <p:sp>
        <p:nvSpPr>
          <p:cNvPr id="12" name="Espace réservé du texte 7"/>
          <p:cNvSpPr>
            <a:spLocks noGrp="1"/>
          </p:cNvSpPr>
          <p:nvPr>
            <p:ph type="body" sz="quarter" idx="13" hasCustomPrompt="1"/>
          </p:nvPr>
        </p:nvSpPr>
        <p:spPr>
          <a:xfrm>
            <a:off x="270001" y="1261478"/>
            <a:ext cx="5980324"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grpSp>
        <p:nvGrpSpPr>
          <p:cNvPr id="22" name="Groupe 21"/>
          <p:cNvGrpSpPr/>
          <p:nvPr userDrawn="1"/>
        </p:nvGrpSpPr>
        <p:grpSpPr>
          <a:xfrm>
            <a:off x="-2517835" y="2184673"/>
            <a:ext cx="2403706" cy="3171905"/>
            <a:chOff x="-3348880" y="587521"/>
            <a:chExt cx="3204941" cy="1646951"/>
          </a:xfrm>
        </p:grpSpPr>
        <p:sp>
          <p:nvSpPr>
            <p:cNvPr id="23" name="ZoneTexte 22"/>
            <p:cNvSpPr txBox="1"/>
            <p:nvPr userDrawn="1"/>
          </p:nvSpPr>
          <p:spPr>
            <a:xfrm>
              <a:off x="-3348880" y="587521"/>
              <a:ext cx="3059374" cy="707812"/>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change the style of your </a:t>
              </a:r>
              <a:r>
                <a:rPr lang="en-US" sz="675" b="1" baseline="0" noProof="0">
                  <a:solidFill>
                    <a:srgbClr val="000000"/>
                  </a:solidFill>
                  <a:latin typeface="Arial" panose="020B0604020202020204" pitchFamily="34" charset="0"/>
                  <a:cs typeface="Arial" panose="020B0604020202020204" pitchFamily="34" charset="0"/>
                </a:rPr>
                <a:t>titles </a:t>
              </a:r>
              <a:r>
                <a:rPr lang="en-US" sz="675" b="0" baseline="0" noProof="0">
                  <a:solidFill>
                    <a:srgbClr val="000000"/>
                  </a:solidFill>
                  <a:latin typeface="Arial" panose="020B0604020202020204" pitchFamily="34" charset="0"/>
                  <a:cs typeface="Arial" panose="020B0604020202020204" pitchFamily="34" charset="0"/>
                </a:rPr>
                <a:t>and </a:t>
              </a:r>
              <a:r>
                <a:rPr lang="en-US" sz="675" b="1" baseline="0" noProof="0">
                  <a:solidFill>
                    <a:srgbClr val="000000"/>
                  </a:solidFill>
                  <a:latin typeface="Arial" panose="020B0604020202020204" pitchFamily="34" charset="0"/>
                  <a:cs typeface="Arial" panose="020B0604020202020204" pitchFamily="34" charset="0"/>
                </a:rPr>
                <a:t>text levels:</a:t>
              </a:r>
              <a:endParaRPr lang="en-US" sz="675" baseline="0" noProof="0">
                <a:solidFill>
                  <a:srgbClr val="000000"/>
                </a:solidFill>
                <a:latin typeface="Arial" panose="020B0604020202020204" pitchFamily="34" charset="0"/>
                <a:cs typeface="Arial" panose="020B0604020202020204" pitchFamily="34" charset="0"/>
              </a:endParaRPr>
            </a:p>
            <a:p>
              <a:pPr marL="171446" indent="-171446">
                <a:spcBef>
                  <a:spcPts val="150"/>
                </a:spcBef>
                <a:buAutoNum type="arabicPeriod"/>
              </a:pPr>
              <a:r>
                <a:rPr lang="en-US" sz="675" noProof="0">
                  <a:solidFill>
                    <a:srgbClr val="000000"/>
                  </a:solidFill>
                  <a:latin typeface="Arial" panose="020B0604020202020204" pitchFamily="34" charset="0"/>
                  <a:cs typeface="Arial" panose="020B0604020202020204" pitchFamily="34" charset="0"/>
                </a:rPr>
                <a:t>Enter your</a:t>
              </a:r>
              <a:r>
                <a:rPr lang="en-US" sz="675" baseline="0" noProof="0">
                  <a:solidFill>
                    <a:srgbClr val="000000"/>
                  </a:solidFill>
                  <a:latin typeface="Arial" panose="020B0604020202020204" pitchFamily="34" charset="0"/>
                  <a:cs typeface="Arial" panose="020B0604020202020204" pitchFamily="34" charset="0"/>
                </a:rPr>
                <a:t> text in the text box</a:t>
              </a:r>
              <a:endParaRPr lang="en-US" sz="675" noProof="0">
                <a:solidFill>
                  <a:srgbClr val="000000"/>
                </a:solidFill>
                <a:latin typeface="Arial" panose="020B0604020202020204" pitchFamily="34" charset="0"/>
                <a:cs typeface="Arial" panose="020B0604020202020204" pitchFamily="34" charset="0"/>
              </a:endParaRPr>
            </a:p>
            <a:p>
              <a:pPr marL="171446" indent="-171446">
                <a:spcBef>
                  <a:spcPts val="150"/>
                </a:spcBef>
                <a:buAutoNum type="arabicPeriod"/>
              </a:pPr>
              <a:r>
                <a:rPr lang="en-US" sz="675" noProof="0">
                  <a:solidFill>
                    <a:srgbClr val="000000"/>
                  </a:solidFill>
                  <a:latin typeface="Arial" panose="020B0604020202020204" pitchFamily="34" charset="0"/>
                  <a:cs typeface="Arial" panose="020B0604020202020204" pitchFamily="34" charset="0"/>
                </a:rPr>
                <a:t>To move your text to the next level, </a:t>
              </a:r>
              <a:br>
                <a:rPr lang="en-US" sz="675" noProof="0">
                  <a:solidFill>
                    <a:srgbClr val="000000"/>
                  </a:solidFill>
                  <a:latin typeface="Arial" panose="020B0604020202020204" pitchFamily="34" charset="0"/>
                  <a:cs typeface="Arial" panose="020B0604020202020204" pitchFamily="34" charset="0"/>
                </a:rPr>
              </a:br>
              <a:r>
                <a:rPr lang="en-US" sz="675" noProof="0">
                  <a:solidFill>
                    <a:srgbClr val="000000"/>
                  </a:solidFill>
                  <a:latin typeface="Arial" panose="020B0604020202020204" pitchFamily="34" charset="0"/>
                  <a:cs typeface="Arial" panose="020B0604020202020204" pitchFamily="34" charset="0"/>
                </a:rPr>
                <a:t>on the Home menu, in the Paragraph group, </a:t>
              </a:r>
              <a:br>
                <a:rPr lang="en-US" sz="675" noProof="0">
                  <a:solidFill>
                    <a:srgbClr val="000000"/>
                  </a:solidFill>
                  <a:latin typeface="Arial" panose="020B0604020202020204" pitchFamily="34" charset="0"/>
                  <a:cs typeface="Arial" panose="020B0604020202020204" pitchFamily="34" charset="0"/>
                </a:rPr>
              </a:br>
              <a:r>
                <a:rPr lang="en-US" sz="675" noProof="0">
                  <a:solidFill>
                    <a:srgbClr val="000000"/>
                  </a:solidFill>
                  <a:latin typeface="Arial" panose="020B0604020202020204" pitchFamily="34" charset="0"/>
                  <a:cs typeface="Arial" panose="020B0604020202020204" pitchFamily="34" charset="0"/>
                </a:rPr>
                <a:t>click on </a:t>
              </a:r>
              <a:r>
                <a:rPr lang="en-US" sz="675" b="1" noProof="0">
                  <a:solidFill>
                    <a:srgbClr val="000000"/>
                  </a:solidFill>
                  <a:latin typeface="Arial" panose="020B0604020202020204" pitchFamily="34" charset="0"/>
                  <a:cs typeface="Arial" panose="020B0604020202020204" pitchFamily="34" charset="0"/>
                </a:rPr>
                <a:t>Increase List</a:t>
              </a:r>
              <a:r>
                <a:rPr lang="en-US" sz="675" b="1" baseline="0" noProof="0">
                  <a:solidFill>
                    <a:srgbClr val="000000"/>
                  </a:solidFill>
                  <a:latin typeface="Arial" panose="020B0604020202020204" pitchFamily="34" charset="0"/>
                  <a:cs typeface="Arial" panose="020B0604020202020204" pitchFamily="34" charset="0"/>
                </a:rPr>
                <a:t> Level</a:t>
              </a:r>
              <a:br>
                <a:rPr lang="en-US" sz="675" b="1" noProof="0">
                  <a:solidFill>
                    <a:srgbClr val="000000"/>
                  </a:solidFill>
                  <a:latin typeface="Arial" panose="020B0604020202020204" pitchFamily="34" charset="0"/>
                  <a:cs typeface="Arial" panose="020B0604020202020204" pitchFamily="34" charset="0"/>
                </a:rPr>
              </a:br>
              <a:endParaRPr lang="en-US" sz="675" b="1" noProof="0">
                <a:solidFill>
                  <a:srgbClr val="000000"/>
                </a:solidFill>
                <a:latin typeface="Arial" panose="020B0604020202020204" pitchFamily="34" charset="0"/>
                <a:cs typeface="Arial" panose="020B0604020202020204" pitchFamily="34" charset="0"/>
              </a:endParaRPr>
            </a:p>
            <a:p>
              <a:pPr marL="171446" indent="-171446">
                <a:spcBef>
                  <a:spcPts val="150"/>
                </a:spcBef>
                <a:buAutoNum type="arabicPeriod"/>
              </a:pPr>
              <a:r>
                <a:rPr lang="en-US" sz="675" noProof="0">
                  <a:solidFill>
                    <a:srgbClr val="000000"/>
                  </a:solidFill>
                  <a:latin typeface="Arial" panose="020B0604020202020204" pitchFamily="34" charset="0"/>
                  <a:cs typeface="Arial" panose="020B0604020202020204" pitchFamily="34" charset="0"/>
                </a:rPr>
                <a:t>To move</a:t>
              </a:r>
              <a:r>
                <a:rPr lang="en-US" sz="675" baseline="0" noProof="0">
                  <a:solidFill>
                    <a:srgbClr val="000000"/>
                  </a:solidFill>
                  <a:latin typeface="Arial" panose="020B0604020202020204" pitchFamily="34" charset="0"/>
                  <a:cs typeface="Arial" panose="020B0604020202020204" pitchFamily="34" charset="0"/>
                </a:rPr>
                <a:t> your text to the previous level, </a:t>
              </a:r>
              <a:br>
                <a:rPr lang="en-US" sz="675" baseline="0" noProof="0">
                  <a:solidFill>
                    <a:srgbClr val="000000"/>
                  </a:solidFill>
                  <a:latin typeface="Arial" panose="020B0604020202020204" pitchFamily="34" charset="0"/>
                  <a:cs typeface="Arial" panose="020B0604020202020204" pitchFamily="34" charset="0"/>
                </a:rPr>
              </a:br>
              <a:r>
                <a:rPr lang="en-US" sz="675" baseline="0" noProof="0">
                  <a:solidFill>
                    <a:srgbClr val="000000"/>
                  </a:solidFill>
                  <a:latin typeface="Arial" panose="020B0604020202020204" pitchFamily="34" charset="0"/>
                  <a:cs typeface="Arial" panose="020B0604020202020204" pitchFamily="34" charset="0"/>
                </a:rPr>
                <a:t>on the Home menu, in the Paragraph group, </a:t>
              </a:r>
              <a:br>
                <a:rPr lang="en-US" sz="675" baseline="0" noProof="0">
                  <a:solidFill>
                    <a:srgbClr val="000000"/>
                  </a:solidFill>
                  <a:latin typeface="Arial" panose="020B0604020202020204" pitchFamily="34" charset="0"/>
                  <a:cs typeface="Arial" panose="020B0604020202020204" pitchFamily="34" charset="0"/>
                </a:rPr>
              </a:br>
              <a:r>
                <a:rPr lang="en-US" sz="675" baseline="0" noProof="0">
                  <a:solidFill>
                    <a:srgbClr val="000000"/>
                  </a:solidFill>
                  <a:latin typeface="Arial" panose="020B0604020202020204" pitchFamily="34" charset="0"/>
                  <a:cs typeface="Arial" panose="020B0604020202020204" pitchFamily="34" charset="0"/>
                </a:rPr>
                <a:t>click on </a:t>
              </a:r>
              <a:r>
                <a:rPr lang="en-US" sz="675" b="1" baseline="0" noProof="0">
                  <a:solidFill>
                    <a:srgbClr val="000000"/>
                  </a:solidFill>
                  <a:latin typeface="Arial" panose="020B0604020202020204" pitchFamily="34" charset="0"/>
                  <a:cs typeface="Arial" panose="020B0604020202020204" pitchFamily="34" charset="0"/>
                </a:rPr>
                <a:t>Decrease List Level</a:t>
              </a:r>
              <a:endParaRPr lang="en-US" sz="675" b="1" noProof="0">
                <a:solidFill>
                  <a:srgbClr val="000000"/>
                </a:solidFill>
                <a:latin typeface="Arial" panose="020B0604020202020204" pitchFamily="34" charset="0"/>
                <a:cs typeface="Arial" panose="020B0604020202020204" pitchFamily="34" charset="0"/>
              </a:endParaRPr>
            </a:p>
            <a:p>
              <a:pPr marL="171446" indent="-171446">
                <a:spcBef>
                  <a:spcPts val="150"/>
                </a:spcBef>
                <a:buAutoNum type="arabicPeriod"/>
              </a:pPr>
              <a:endParaRPr lang="en-US" sz="675" baseline="0"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This will apply a predefined text style.</a:t>
              </a:r>
            </a:p>
          </p:txBody>
        </p:sp>
        <p:grpSp>
          <p:nvGrpSpPr>
            <p:cNvPr id="24" name="Groupe 23"/>
            <p:cNvGrpSpPr/>
            <p:nvPr userDrawn="1"/>
          </p:nvGrpSpPr>
          <p:grpSpPr>
            <a:xfrm>
              <a:off x="-287939" y="663721"/>
              <a:ext cx="144000" cy="1570751"/>
              <a:chOff x="-252536" y="0"/>
              <a:chExt cx="144016" cy="1570751"/>
            </a:xfrm>
          </p:grpSpPr>
          <p:cxnSp>
            <p:nvCxnSpPr>
              <p:cNvPr id="27" name="Connecteur droit 26"/>
              <p:cNvCxnSpPr/>
              <p:nvPr userDrawn="1"/>
            </p:nvCxnSpPr>
            <p:spPr>
              <a:xfrm>
                <a:off x="-252536" y="0"/>
                <a:ext cx="898" cy="157075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flipH="1">
                <a:off x="-252536" y="211832"/>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29" name="ZoneTexte 28"/>
          <p:cNvSpPr txBox="1"/>
          <p:nvPr userDrawn="1"/>
        </p:nvSpPr>
        <p:spPr>
          <a:xfrm>
            <a:off x="-2436388" y="7229876"/>
            <a:ext cx="2214246" cy="792525"/>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change the </a:t>
            </a:r>
            <a:r>
              <a:rPr lang="en-US" sz="675" b="1" baseline="0" noProof="0">
                <a:solidFill>
                  <a:srgbClr val="000000"/>
                </a:solidFill>
                <a:latin typeface="Arial" panose="020B0604020202020204" pitchFamily="34" charset="0"/>
                <a:cs typeface="Arial" panose="020B0604020202020204" pitchFamily="34" charset="0"/>
              </a:rPr>
              <a:t>presentation title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AutoNum type="arabicPeriod"/>
            </a:pPr>
            <a:r>
              <a:rPr lang="en-US" sz="675" noProof="0">
                <a:solidFill>
                  <a:srgbClr val="000000"/>
                </a:solidFill>
                <a:latin typeface="Arial" panose="020B0604020202020204" pitchFamily="34" charset="0"/>
                <a:cs typeface="Arial" panose="020B0604020202020204" pitchFamily="34" charset="0"/>
              </a:rPr>
              <a:t>On the Insert tab, go to Header &amp; Footer</a:t>
            </a:r>
            <a:endParaRPr lang="en-US" sz="675" baseline="0" noProof="0">
              <a:solidFill>
                <a:srgbClr val="000000"/>
              </a:solidFill>
              <a:latin typeface="Arial" panose="020B0604020202020204" pitchFamily="34" charset="0"/>
              <a:cs typeface="Arial" panose="020B0604020202020204" pitchFamily="34" charset="0"/>
            </a:endParaRPr>
          </a:p>
          <a:p>
            <a:pPr marL="171446" indent="-171446">
              <a:spcBef>
                <a:spcPts val="150"/>
              </a:spcBef>
              <a:buAutoNum type="arabicPeriod"/>
            </a:pPr>
            <a:r>
              <a:rPr lang="en-US" sz="675" baseline="0" noProof="0">
                <a:solidFill>
                  <a:srgbClr val="000000"/>
                </a:solidFill>
                <a:latin typeface="Arial" panose="020B0604020202020204" pitchFamily="34" charset="0"/>
                <a:cs typeface="Arial" panose="020B0604020202020204" pitchFamily="34" charset="0"/>
              </a:rPr>
              <a:t>Change the Presentation title in the Footer area</a:t>
            </a:r>
          </a:p>
          <a:p>
            <a:pPr marL="171446" indent="-171446">
              <a:spcBef>
                <a:spcPts val="150"/>
              </a:spcBef>
              <a:buAutoNum type="arabicPeriod"/>
            </a:pPr>
            <a:r>
              <a:rPr lang="en-US" sz="675" baseline="0" noProof="0">
                <a:solidFill>
                  <a:srgbClr val="000000"/>
                </a:solidFill>
                <a:latin typeface="Arial" panose="020B0604020202020204" pitchFamily="34" charset="0"/>
                <a:cs typeface="Arial" panose="020B0604020202020204" pitchFamily="34" charset="0"/>
              </a:rPr>
              <a:t>Click on </a:t>
            </a:r>
            <a:r>
              <a:rPr lang="en-US" sz="675" b="1" baseline="0" noProof="0">
                <a:solidFill>
                  <a:srgbClr val="000000"/>
                </a:solidFill>
                <a:latin typeface="Arial" panose="020B0604020202020204" pitchFamily="34" charset="0"/>
                <a:cs typeface="Arial" panose="020B0604020202020204" pitchFamily="34" charset="0"/>
              </a:rPr>
              <a:t>Apply</a:t>
            </a:r>
            <a:r>
              <a:rPr lang="en-US" sz="675" b="0" baseline="0" noProof="0">
                <a:solidFill>
                  <a:srgbClr val="000000"/>
                </a:solidFill>
                <a:latin typeface="Arial" panose="020B0604020202020204" pitchFamily="34" charset="0"/>
                <a:cs typeface="Arial" panose="020B0604020202020204" pitchFamily="34" charset="0"/>
              </a:rPr>
              <a:t> to apply this change to the current slide only or </a:t>
            </a:r>
            <a:r>
              <a:rPr lang="en-US" sz="675" b="1" baseline="0" noProof="0">
                <a:solidFill>
                  <a:srgbClr val="000000"/>
                </a:solidFill>
                <a:latin typeface="Arial" panose="020B0604020202020204" pitchFamily="34" charset="0"/>
                <a:cs typeface="Arial" panose="020B0604020202020204" pitchFamily="34" charset="0"/>
              </a:rPr>
              <a:t>Apply to All </a:t>
            </a:r>
            <a:r>
              <a:rPr lang="en-US" sz="675" b="0" baseline="0" noProof="0">
                <a:solidFill>
                  <a:srgbClr val="000000"/>
                </a:solidFill>
                <a:latin typeface="Arial" panose="020B0604020202020204" pitchFamily="34" charset="0"/>
                <a:cs typeface="Arial" panose="020B0604020202020204" pitchFamily="34" charset="0"/>
              </a:rPr>
              <a:t>if you want to apply the change to the entire presentation</a:t>
            </a:r>
            <a:r>
              <a:rPr lang="en-US" sz="675" baseline="0" noProof="0">
                <a:solidFill>
                  <a:srgbClr val="000000"/>
                </a:solidFill>
                <a:latin typeface="Arial" panose="020B0604020202020204" pitchFamily="34" charset="0"/>
                <a:cs typeface="Arial" panose="020B0604020202020204" pitchFamily="34" charset="0"/>
              </a:rPr>
              <a:t>.</a:t>
            </a:r>
            <a:endParaRPr lang="en-US" sz="675" noProof="0">
              <a:solidFill>
                <a:srgbClr val="000000"/>
              </a:solidFill>
              <a:latin typeface="Arial" panose="020B0604020202020204" pitchFamily="34" charset="0"/>
              <a:cs typeface="Arial" panose="020B0604020202020204" pitchFamily="34" charset="0"/>
            </a:endParaRPr>
          </a:p>
        </p:txBody>
      </p:sp>
      <p:grpSp>
        <p:nvGrpSpPr>
          <p:cNvPr id="30" name="Groupe 29"/>
          <p:cNvGrpSpPr/>
          <p:nvPr userDrawn="1"/>
        </p:nvGrpSpPr>
        <p:grpSpPr>
          <a:xfrm>
            <a:off x="-222142" y="7229877"/>
            <a:ext cx="108012" cy="2628051"/>
            <a:chOff x="-252536" y="-795971"/>
            <a:chExt cx="144016" cy="1364565"/>
          </a:xfrm>
        </p:grpSpPr>
        <p:cxnSp>
          <p:nvCxnSpPr>
            <p:cNvPr id="31" name="Connecteur droit 30"/>
            <p:cNvCxnSpPr/>
            <p:nvPr userDrawn="1"/>
          </p:nvCxnSpPr>
          <p:spPr>
            <a:xfrm>
              <a:off x="-252536" y="-795971"/>
              <a:ext cx="0" cy="136456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userDrawn="1"/>
          </p:nvCxnSpPr>
          <p:spPr>
            <a:xfrm flipH="1">
              <a:off x="-252536" y="338145"/>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a:ext>
            </a:extLst>
          </a:blip>
          <a:srcRect b="-1"/>
          <a:stretch/>
        </p:blipFill>
        <p:spPr>
          <a:xfrm>
            <a:off x="-547769" y="3293566"/>
            <a:ext cx="190065" cy="354306"/>
          </a:xfrm>
          <a:prstGeom prst="rect">
            <a:avLst/>
          </a:prstGeom>
        </p:spPr>
      </p:pic>
      <p:pic>
        <p:nvPicPr>
          <p:cNvPr id="36" name="Image 35"/>
          <p:cNvPicPr>
            <a:picLocks noChangeAspect="1"/>
          </p:cNvPicPr>
          <p:nvPr userDrawn="1"/>
        </p:nvPicPr>
        <p:blipFill rotWithShape="1">
          <a:blip r:embed="rId3" cstate="print">
            <a:extLst>
              <a:ext uri="{28A0092B-C50C-407E-A947-70E740481C1C}">
                <a14:useLocalDpi xmlns:a14="http://schemas.microsoft.com/office/drawing/2010/main"/>
              </a:ext>
            </a:extLst>
          </a:blip>
          <a:srcRect b="-2"/>
          <a:stretch/>
        </p:blipFill>
        <p:spPr>
          <a:xfrm>
            <a:off x="-547769" y="4394233"/>
            <a:ext cx="190065" cy="354306"/>
          </a:xfrm>
          <a:prstGeom prst="rect">
            <a:avLst/>
          </a:prstGeom>
        </p:spPr>
      </p:pic>
      <p:sp>
        <p:nvSpPr>
          <p:cNvPr id="7" name="Titre 6">
            <a:extLst>
              <a:ext uri="{FF2B5EF4-FFF2-40B4-BE49-F238E27FC236}">
                <a16:creationId xmlns:a16="http://schemas.microsoft.com/office/drawing/2014/main" id="{8B292E44-78F0-46CB-8E25-ADFBC4475A86}"/>
              </a:ext>
            </a:extLst>
          </p:cNvPr>
          <p:cNvSpPr>
            <a:spLocks noGrp="1"/>
          </p:cNvSpPr>
          <p:nvPr>
            <p:ph type="title" hasCustomPrompt="1"/>
          </p:nvPr>
        </p:nvSpPr>
        <p:spPr/>
        <p:txBody>
          <a:bodyPr/>
          <a:lstStyle/>
          <a:p>
            <a:r>
              <a:rPr lang="en-US" noProof="0" dirty="0" err="1"/>
              <a:t>TitLe</a:t>
            </a:r>
            <a:r>
              <a:rPr lang="en-US" noProof="0" dirty="0"/>
              <a:t> 1 (LEVEL 0) arial 18-point</a:t>
            </a:r>
          </a:p>
        </p:txBody>
      </p:sp>
      <p:sp>
        <p:nvSpPr>
          <p:cNvPr id="11" name="Espace réservé du texte 10">
            <a:extLst>
              <a:ext uri="{FF2B5EF4-FFF2-40B4-BE49-F238E27FC236}">
                <a16:creationId xmlns:a16="http://schemas.microsoft.com/office/drawing/2014/main" id="{491AF826-6135-4D1B-88F9-048CD66C0295}"/>
              </a:ext>
            </a:extLst>
          </p:cNvPr>
          <p:cNvSpPr>
            <a:spLocks noGrp="1"/>
          </p:cNvSpPr>
          <p:nvPr>
            <p:ph type="body" sz="quarter" idx="23"/>
          </p:nvPr>
        </p:nvSpPr>
        <p:spPr>
          <a:xfrm>
            <a:off x="270001" y="2067101"/>
            <a:ext cx="2024666" cy="6371346"/>
          </a:xfrm>
        </p:spPr>
        <p:txBody>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p:txBody>
      </p:sp>
      <p:sp>
        <p:nvSpPr>
          <p:cNvPr id="18" name="Espace réservé du texte 10">
            <a:extLst>
              <a:ext uri="{FF2B5EF4-FFF2-40B4-BE49-F238E27FC236}">
                <a16:creationId xmlns:a16="http://schemas.microsoft.com/office/drawing/2014/main" id="{CFEEE405-8235-42BE-A489-8306C9A0C830}"/>
              </a:ext>
            </a:extLst>
          </p:cNvPr>
          <p:cNvSpPr>
            <a:spLocks noGrp="1"/>
          </p:cNvSpPr>
          <p:nvPr>
            <p:ph type="body" sz="quarter" idx="24"/>
          </p:nvPr>
        </p:nvSpPr>
        <p:spPr>
          <a:xfrm>
            <a:off x="2420104" y="2067101"/>
            <a:ext cx="2024666" cy="6371346"/>
          </a:xfrm>
        </p:spPr>
        <p:txBody>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p:txBody>
      </p:sp>
      <p:sp>
        <p:nvSpPr>
          <p:cNvPr id="19" name="Espace réservé du texte 10">
            <a:extLst>
              <a:ext uri="{FF2B5EF4-FFF2-40B4-BE49-F238E27FC236}">
                <a16:creationId xmlns:a16="http://schemas.microsoft.com/office/drawing/2014/main" id="{F7D78955-164B-4A0F-8C9D-680FC8F401B1}"/>
              </a:ext>
            </a:extLst>
          </p:cNvPr>
          <p:cNvSpPr>
            <a:spLocks noGrp="1"/>
          </p:cNvSpPr>
          <p:nvPr>
            <p:ph type="body" sz="quarter" idx="25"/>
          </p:nvPr>
        </p:nvSpPr>
        <p:spPr>
          <a:xfrm>
            <a:off x="4570207" y="2067101"/>
            <a:ext cx="2024666" cy="6371346"/>
          </a:xfrm>
        </p:spPr>
        <p:txBody>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p:txBody>
      </p:sp>
      <p:sp>
        <p:nvSpPr>
          <p:cNvPr id="8" name="Espace réservé du pied de page 7">
            <a:extLst>
              <a:ext uri="{FF2B5EF4-FFF2-40B4-BE49-F238E27FC236}">
                <a16:creationId xmlns:a16="http://schemas.microsoft.com/office/drawing/2014/main" id="{66F9446D-A7AF-4B50-AD59-DB380E24CDBD}"/>
              </a:ext>
            </a:extLst>
          </p:cNvPr>
          <p:cNvSpPr>
            <a:spLocks noGrp="1"/>
          </p:cNvSpPr>
          <p:nvPr>
            <p:ph type="ftr" sz="quarter" idx="26"/>
          </p:nvPr>
        </p:nvSpPr>
        <p:spPr/>
        <p:txBody>
          <a:bodyPr/>
          <a:lstStyle/>
          <a:p>
            <a:r>
              <a:rPr lang="en-US"/>
              <a:t>Titre présentation</a:t>
            </a:r>
            <a:endParaRPr lang="en-US" dirty="0"/>
          </a:p>
        </p:txBody>
      </p:sp>
      <p:sp>
        <p:nvSpPr>
          <p:cNvPr id="9" name="Espace réservé du numéro de diapositive 8">
            <a:extLst>
              <a:ext uri="{FF2B5EF4-FFF2-40B4-BE49-F238E27FC236}">
                <a16:creationId xmlns:a16="http://schemas.microsoft.com/office/drawing/2014/main" id="{5C36AEF9-67A3-4B74-8333-BF55A40C18C3}"/>
              </a:ext>
            </a:extLst>
          </p:cNvPr>
          <p:cNvSpPr>
            <a:spLocks noGrp="1"/>
          </p:cNvSpPr>
          <p:nvPr>
            <p:ph type="sldNum" sz="quarter" idx="27"/>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2645935299"/>
      </p:ext>
    </p:extLst>
  </p:cSld>
  <p:clrMapOvr>
    <a:masterClrMapping/>
  </p:clrMapOvr>
  <p:extLst>
    <p:ext uri="{DCECCB84-F9BA-43D5-87BE-67443E8EF086}">
      <p15:sldGuideLst xmlns:p15="http://schemas.microsoft.com/office/powerpoint/2012/main">
        <p15:guide id="1" orient="horz" pos="119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 visuel 1/3">
    <p:bg>
      <p:bgPr>
        <a:solidFill>
          <a:schemeClr val="bg1"/>
        </a:solidFill>
        <a:effectLst/>
      </p:bgPr>
    </p:bg>
    <p:spTree>
      <p:nvGrpSpPr>
        <p:cNvPr id="1" name=""/>
        <p:cNvGrpSpPr/>
        <p:nvPr/>
      </p:nvGrpSpPr>
      <p:grpSpPr>
        <a:xfrm>
          <a:off x="0" y="0"/>
          <a:ext cx="0" cy="0"/>
          <a:chOff x="0" y="0"/>
          <a:chExt cx="0" cy="0"/>
        </a:xfrm>
      </p:grpSpPr>
      <p:sp>
        <p:nvSpPr>
          <p:cNvPr id="20" name="ZoneTexte 19"/>
          <p:cNvSpPr txBox="1"/>
          <p:nvPr userDrawn="1"/>
        </p:nvSpPr>
        <p:spPr>
          <a:xfrm>
            <a:off x="7150733" y="952077"/>
            <a:ext cx="2214246" cy="2425023"/>
          </a:xfrm>
          <a:prstGeom prst="rect">
            <a:avLst/>
          </a:prstGeom>
          <a:noFill/>
          <a:ln>
            <a:noFill/>
          </a:ln>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insert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Click on the </a:t>
            </a:r>
            <a:r>
              <a:rPr lang="en-US" sz="675" b="0" noProof="0">
                <a:solidFill>
                  <a:srgbClr val="000000"/>
                </a:solidFill>
                <a:latin typeface="Arial" panose="020B0604020202020204" pitchFamily="34" charset="0"/>
                <a:cs typeface="Arial" panose="020B0604020202020204" pitchFamily="34" charset="0"/>
              </a:rPr>
              <a:t>Pictures</a:t>
            </a:r>
            <a:r>
              <a:rPr lang="en-US" sz="675" noProof="0">
                <a:solidFill>
                  <a:srgbClr val="000000"/>
                </a:solidFill>
                <a:latin typeface="Arial" panose="020B0604020202020204" pitchFamily="34" charset="0"/>
                <a:cs typeface="Arial" panose="020B0604020202020204" pitchFamily="34" charset="0"/>
              </a:rPr>
              <a:t> icon in the </a:t>
            </a:r>
            <a:r>
              <a:rPr lang="en-US" sz="675" b="0" noProof="0">
                <a:solidFill>
                  <a:srgbClr val="000000"/>
                </a:solidFill>
                <a:latin typeface="Arial" panose="020B0604020202020204" pitchFamily="34" charset="0"/>
                <a:cs typeface="Arial" panose="020B0604020202020204" pitchFamily="34" charset="0"/>
              </a:rPr>
              <a:t>Insert</a:t>
            </a:r>
            <a:r>
              <a:rPr lang="en-US" sz="675" noProof="0">
                <a:solidFill>
                  <a:srgbClr val="000000"/>
                </a:solidFill>
                <a:latin typeface="Arial" panose="020B0604020202020204" pitchFamily="34" charset="0"/>
                <a:cs typeface="Arial" panose="020B0604020202020204" pitchFamily="34" charset="0"/>
              </a:rPr>
              <a:t> tab</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Select your image</a:t>
            </a:r>
          </a:p>
          <a:p>
            <a:pPr marL="171446" indent="-171446">
              <a:spcBef>
                <a:spcPts val="150"/>
              </a:spcBef>
              <a:buFont typeface="+mj-lt"/>
              <a:buAutoNum type="arabicPeriod"/>
            </a:pPr>
            <a:endParaRPr lang="en-US" sz="675" baseline="0"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p>
        </p:txBody>
      </p:sp>
      <p:grpSp>
        <p:nvGrpSpPr>
          <p:cNvPr id="24" name="Groupe 23"/>
          <p:cNvGrpSpPr/>
          <p:nvPr userDrawn="1"/>
        </p:nvGrpSpPr>
        <p:grpSpPr>
          <a:xfrm flipH="1">
            <a:off x="6976525" y="1068604"/>
            <a:ext cx="108012" cy="5591387"/>
            <a:chOff x="-252536" y="-475622"/>
            <a:chExt cx="144016" cy="2903220"/>
          </a:xfrm>
        </p:grpSpPr>
        <p:cxnSp>
          <p:nvCxnSpPr>
            <p:cNvPr id="27" name="Connecteur droit 26"/>
            <p:cNvCxnSpPr/>
            <p:nvPr userDrawn="1"/>
          </p:nvCxnSpPr>
          <p:spPr>
            <a:xfrm rot="10800000" flipH="1" flipV="1">
              <a:off x="-252536" y="-475622"/>
              <a:ext cx="0" cy="29032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flipH="1">
              <a:off x="-252536" y="911924"/>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6" name="Image 2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6754" y="2477383"/>
            <a:ext cx="231700" cy="947563"/>
          </a:xfrm>
          <a:prstGeom prst="rect">
            <a:avLst/>
          </a:prstGeom>
          <a:ln>
            <a:solidFill>
              <a:schemeClr val="bg2"/>
            </a:solidFill>
          </a:ln>
        </p:spPr>
      </p:pic>
      <p:sp>
        <p:nvSpPr>
          <p:cNvPr id="15" name="Espace réservé du texte 7">
            <a:extLst>
              <a:ext uri="{FF2B5EF4-FFF2-40B4-BE49-F238E27FC236}">
                <a16:creationId xmlns:a16="http://schemas.microsoft.com/office/drawing/2014/main" id="{BFDFF783-0F3D-4B87-B773-EE89DBDEA588}"/>
              </a:ext>
            </a:extLst>
          </p:cNvPr>
          <p:cNvSpPr>
            <a:spLocks noGrp="1"/>
          </p:cNvSpPr>
          <p:nvPr>
            <p:ph type="body" sz="quarter" idx="25" hasCustomPrompt="1"/>
          </p:nvPr>
        </p:nvSpPr>
        <p:spPr>
          <a:xfrm>
            <a:off x="270001" y="1261478"/>
            <a:ext cx="3798042"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3" name="Titre 2">
            <a:extLst>
              <a:ext uri="{FF2B5EF4-FFF2-40B4-BE49-F238E27FC236}">
                <a16:creationId xmlns:a16="http://schemas.microsoft.com/office/drawing/2014/main" id="{1F73483C-7FD2-4451-825B-7A9326290407}"/>
              </a:ext>
            </a:extLst>
          </p:cNvPr>
          <p:cNvSpPr>
            <a:spLocks noGrp="1"/>
          </p:cNvSpPr>
          <p:nvPr>
            <p:ph type="title" hasCustomPrompt="1"/>
          </p:nvPr>
        </p:nvSpPr>
        <p:spPr>
          <a:xfrm>
            <a:off x="270002" y="631132"/>
            <a:ext cx="3798041" cy="230832"/>
          </a:xfrm>
        </p:spPr>
        <p:txBody>
          <a:bodyPr/>
          <a:lstStyle/>
          <a:p>
            <a:r>
              <a:rPr lang="en-US" noProof="0" dirty="0" err="1"/>
              <a:t>TitLe</a:t>
            </a:r>
            <a:r>
              <a:rPr lang="en-US" noProof="0" dirty="0"/>
              <a:t> 1 (LEVEL 0) arial 18-point</a:t>
            </a:r>
          </a:p>
        </p:txBody>
      </p:sp>
      <p:sp>
        <p:nvSpPr>
          <p:cNvPr id="13" name="Espace réservé du texte 10">
            <a:extLst>
              <a:ext uri="{FF2B5EF4-FFF2-40B4-BE49-F238E27FC236}">
                <a16:creationId xmlns:a16="http://schemas.microsoft.com/office/drawing/2014/main" id="{284DC51A-D5E9-46AD-A915-1D44753E9CE6}"/>
              </a:ext>
            </a:extLst>
          </p:cNvPr>
          <p:cNvSpPr>
            <a:spLocks noGrp="1"/>
          </p:cNvSpPr>
          <p:nvPr>
            <p:ph type="body" sz="quarter" idx="23"/>
          </p:nvPr>
        </p:nvSpPr>
        <p:spPr>
          <a:xfrm>
            <a:off x="270002" y="2067100"/>
            <a:ext cx="3615784" cy="6388204"/>
          </a:xfrm>
        </p:spPr>
        <p:txBody>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p:txBody>
      </p:sp>
      <p:sp>
        <p:nvSpPr>
          <p:cNvPr id="16" name="Espace réservé pour une image  12">
            <a:extLst>
              <a:ext uri="{FF2B5EF4-FFF2-40B4-BE49-F238E27FC236}">
                <a16:creationId xmlns:a16="http://schemas.microsoft.com/office/drawing/2014/main" id="{CBF8930B-8B4A-46DB-A8D2-8C018F037CE2}"/>
              </a:ext>
            </a:extLst>
          </p:cNvPr>
          <p:cNvSpPr>
            <a:spLocks noGrp="1"/>
          </p:cNvSpPr>
          <p:nvPr>
            <p:ph type="pic" sz="quarter" idx="24"/>
          </p:nvPr>
        </p:nvSpPr>
        <p:spPr>
          <a:xfrm>
            <a:off x="4143777" y="669578"/>
            <a:ext cx="2454860" cy="7768863"/>
          </a:xfrm>
          <a:prstGeom prst="roundRect">
            <a:avLst>
              <a:gd name="adj" fmla="val 2932"/>
            </a:avLst>
          </a:pr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a:p>
        </p:txBody>
      </p:sp>
      <p:sp>
        <p:nvSpPr>
          <p:cNvPr id="2" name="Espace réservé du pied de page 1">
            <a:extLst>
              <a:ext uri="{FF2B5EF4-FFF2-40B4-BE49-F238E27FC236}">
                <a16:creationId xmlns:a16="http://schemas.microsoft.com/office/drawing/2014/main" id="{235F8665-7307-4C94-8A8E-6148FE0EADB5}"/>
              </a:ext>
            </a:extLst>
          </p:cNvPr>
          <p:cNvSpPr>
            <a:spLocks noGrp="1"/>
          </p:cNvSpPr>
          <p:nvPr>
            <p:ph type="ftr" sz="quarter" idx="26"/>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3512C9C9-4017-49F2-8C78-5369EDA8D2C6}"/>
              </a:ext>
            </a:extLst>
          </p:cNvPr>
          <p:cNvSpPr>
            <a:spLocks noGrp="1"/>
          </p:cNvSpPr>
          <p:nvPr>
            <p:ph type="sldNum" sz="quarter" idx="27"/>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149160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suel 1/3 + texte">
    <p:spTree>
      <p:nvGrpSpPr>
        <p:cNvPr id="1" name=""/>
        <p:cNvGrpSpPr/>
        <p:nvPr/>
      </p:nvGrpSpPr>
      <p:grpSpPr>
        <a:xfrm>
          <a:off x="0" y="0"/>
          <a:ext cx="0" cy="0"/>
          <a:chOff x="0" y="0"/>
          <a:chExt cx="0" cy="0"/>
        </a:xfrm>
      </p:grpSpPr>
      <p:grpSp>
        <p:nvGrpSpPr>
          <p:cNvPr id="23" name="Groupe 22"/>
          <p:cNvGrpSpPr/>
          <p:nvPr userDrawn="1"/>
        </p:nvGrpSpPr>
        <p:grpSpPr>
          <a:xfrm>
            <a:off x="-2466069" y="2468550"/>
            <a:ext cx="2296877" cy="5707916"/>
            <a:chOff x="-3288093" y="648154"/>
            <a:chExt cx="3062503" cy="2963726"/>
          </a:xfrm>
        </p:grpSpPr>
        <p:sp>
          <p:nvSpPr>
            <p:cNvPr id="24" name="ZoneTexte 23"/>
            <p:cNvSpPr txBox="1"/>
            <p:nvPr userDrawn="1"/>
          </p:nvSpPr>
          <p:spPr>
            <a:xfrm>
              <a:off x="-3288093" y="648154"/>
              <a:ext cx="2952328" cy="1259147"/>
            </a:xfrm>
            <a:prstGeom prst="rect">
              <a:avLst/>
            </a:prstGeom>
            <a:noFill/>
            <a:ln>
              <a:noFill/>
            </a:ln>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insert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Click on the </a:t>
              </a:r>
              <a:r>
                <a:rPr lang="en-US" sz="675" b="0" noProof="0">
                  <a:solidFill>
                    <a:srgbClr val="000000"/>
                  </a:solidFill>
                  <a:latin typeface="Arial" panose="020B0604020202020204" pitchFamily="34" charset="0"/>
                  <a:cs typeface="Arial" panose="020B0604020202020204" pitchFamily="34" charset="0"/>
                </a:rPr>
                <a:t>Pictures</a:t>
              </a:r>
              <a:r>
                <a:rPr lang="en-US" sz="675" noProof="0">
                  <a:solidFill>
                    <a:srgbClr val="000000"/>
                  </a:solidFill>
                  <a:latin typeface="Arial" panose="020B0604020202020204" pitchFamily="34" charset="0"/>
                  <a:cs typeface="Arial" panose="020B0604020202020204" pitchFamily="34" charset="0"/>
                </a:rPr>
                <a:t> icon in the </a:t>
              </a:r>
              <a:r>
                <a:rPr lang="en-US" sz="675" b="0" noProof="0">
                  <a:solidFill>
                    <a:srgbClr val="000000"/>
                  </a:solidFill>
                  <a:latin typeface="Arial" panose="020B0604020202020204" pitchFamily="34" charset="0"/>
                  <a:cs typeface="Arial" panose="020B0604020202020204" pitchFamily="34" charset="0"/>
                </a:rPr>
                <a:t>Insert</a:t>
              </a:r>
              <a:r>
                <a:rPr lang="en-US" sz="675" noProof="0">
                  <a:solidFill>
                    <a:srgbClr val="000000"/>
                  </a:solidFill>
                  <a:latin typeface="Arial" panose="020B0604020202020204" pitchFamily="34" charset="0"/>
                  <a:cs typeface="Arial" panose="020B0604020202020204" pitchFamily="34" charset="0"/>
                </a:rPr>
                <a:t> tab</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Select your image</a:t>
              </a:r>
            </a:p>
            <a:p>
              <a:pPr marL="171446" indent="-171446">
                <a:spcBef>
                  <a:spcPts val="150"/>
                </a:spcBef>
                <a:buFont typeface="+mj-lt"/>
                <a:buAutoNum type="arabicPeriod"/>
              </a:pPr>
              <a:endParaRPr lang="en-US" sz="675" baseline="0"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p>
          </p:txBody>
        </p:sp>
        <p:grpSp>
          <p:nvGrpSpPr>
            <p:cNvPr id="25" name="Groupe 24"/>
            <p:cNvGrpSpPr/>
            <p:nvPr userDrawn="1"/>
          </p:nvGrpSpPr>
          <p:grpSpPr>
            <a:xfrm rot="10800000" flipH="1">
              <a:off x="-369606" y="708660"/>
              <a:ext cx="144016" cy="2903220"/>
              <a:chOff x="-252536" y="-475622"/>
              <a:chExt cx="144016" cy="2903220"/>
            </a:xfrm>
          </p:grpSpPr>
          <p:cxnSp>
            <p:nvCxnSpPr>
              <p:cNvPr id="27" name="Connecteur droit 26"/>
              <p:cNvCxnSpPr/>
              <p:nvPr userDrawn="1"/>
            </p:nvCxnSpPr>
            <p:spPr>
              <a:xfrm rot="10800000" flipH="1" flipV="1">
                <a:off x="-252536" y="-475622"/>
                <a:ext cx="0" cy="29032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flipH="1">
                <a:off x="-252536" y="911924"/>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6" name="Image 2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40065" y="1440141"/>
              <a:ext cx="308933" cy="492004"/>
            </a:xfrm>
            <a:prstGeom prst="rect">
              <a:avLst/>
            </a:prstGeom>
            <a:ln>
              <a:solidFill>
                <a:schemeClr val="bg2"/>
              </a:solidFill>
            </a:ln>
          </p:spPr>
        </p:pic>
      </p:grpSp>
      <p:sp>
        <p:nvSpPr>
          <p:cNvPr id="16" name="Espace réservé du texte 7">
            <a:extLst>
              <a:ext uri="{FF2B5EF4-FFF2-40B4-BE49-F238E27FC236}">
                <a16:creationId xmlns:a16="http://schemas.microsoft.com/office/drawing/2014/main" id="{884F5BCB-6D56-4AB9-92E8-FA03D590B406}"/>
              </a:ext>
            </a:extLst>
          </p:cNvPr>
          <p:cNvSpPr>
            <a:spLocks noGrp="1"/>
          </p:cNvSpPr>
          <p:nvPr>
            <p:ph type="body" sz="quarter" idx="20" hasCustomPrompt="1"/>
          </p:nvPr>
        </p:nvSpPr>
        <p:spPr>
          <a:xfrm>
            <a:off x="2956500" y="1261478"/>
            <a:ext cx="3288142"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2" name="Titre 1">
            <a:extLst>
              <a:ext uri="{FF2B5EF4-FFF2-40B4-BE49-F238E27FC236}">
                <a16:creationId xmlns:a16="http://schemas.microsoft.com/office/drawing/2014/main" id="{F1F3E4D4-25FF-4610-91B2-31E97C6320A4}"/>
              </a:ext>
            </a:extLst>
          </p:cNvPr>
          <p:cNvSpPr>
            <a:spLocks noGrp="1"/>
          </p:cNvSpPr>
          <p:nvPr>
            <p:ph type="title" hasCustomPrompt="1"/>
          </p:nvPr>
        </p:nvSpPr>
        <p:spPr>
          <a:xfrm>
            <a:off x="2956502" y="631132"/>
            <a:ext cx="3288141" cy="230832"/>
          </a:xfrm>
        </p:spPr>
        <p:txBody>
          <a:bodyPr/>
          <a:lstStyle/>
          <a:p>
            <a:r>
              <a:rPr lang="en-US" noProof="0" dirty="0" err="1"/>
              <a:t>TitLe</a:t>
            </a:r>
            <a:r>
              <a:rPr lang="en-US" noProof="0" dirty="0"/>
              <a:t> 1 (LEVEL 0) arial 18-point</a:t>
            </a:r>
          </a:p>
        </p:txBody>
      </p:sp>
      <p:sp>
        <p:nvSpPr>
          <p:cNvPr id="9" name="Espace réservé du texte 8">
            <a:extLst>
              <a:ext uri="{FF2B5EF4-FFF2-40B4-BE49-F238E27FC236}">
                <a16:creationId xmlns:a16="http://schemas.microsoft.com/office/drawing/2014/main" id="{376EA039-2D90-4E19-9ACC-96D5BFE331D3}"/>
              </a:ext>
            </a:extLst>
          </p:cNvPr>
          <p:cNvSpPr>
            <a:spLocks noGrp="1"/>
          </p:cNvSpPr>
          <p:nvPr>
            <p:ph type="body" sz="quarter" idx="23"/>
          </p:nvPr>
        </p:nvSpPr>
        <p:spPr>
          <a:xfrm>
            <a:off x="2956322" y="2064361"/>
            <a:ext cx="3638550" cy="6374085"/>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p:txBody>
      </p:sp>
      <p:sp>
        <p:nvSpPr>
          <p:cNvPr id="14" name="Espace réservé pour une image  12">
            <a:extLst>
              <a:ext uri="{FF2B5EF4-FFF2-40B4-BE49-F238E27FC236}">
                <a16:creationId xmlns:a16="http://schemas.microsoft.com/office/drawing/2014/main" id="{BEEAF0CE-8DEE-4553-A899-F4DF84FF0F5F}"/>
              </a:ext>
            </a:extLst>
          </p:cNvPr>
          <p:cNvSpPr>
            <a:spLocks noGrp="1"/>
          </p:cNvSpPr>
          <p:nvPr>
            <p:ph type="pic" sz="quarter" idx="24"/>
          </p:nvPr>
        </p:nvSpPr>
        <p:spPr>
          <a:xfrm>
            <a:off x="264321" y="669579"/>
            <a:ext cx="2454861" cy="7768868"/>
          </a:xfrm>
          <a:prstGeom prst="roundRect">
            <a:avLst>
              <a:gd name="adj" fmla="val 2932"/>
            </a:avLst>
          </a:pr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a:p>
        </p:txBody>
      </p:sp>
      <p:sp>
        <p:nvSpPr>
          <p:cNvPr id="4" name="Espace réservé du pied de page 3">
            <a:extLst>
              <a:ext uri="{FF2B5EF4-FFF2-40B4-BE49-F238E27FC236}">
                <a16:creationId xmlns:a16="http://schemas.microsoft.com/office/drawing/2014/main" id="{856B919B-1BF2-4C96-913C-05B082A6BAD0}"/>
              </a:ext>
            </a:extLst>
          </p:cNvPr>
          <p:cNvSpPr>
            <a:spLocks noGrp="1"/>
          </p:cNvSpPr>
          <p:nvPr>
            <p:ph type="ftr" sz="quarter" idx="25"/>
          </p:nvPr>
        </p:nvSpPr>
        <p:spPr/>
        <p:txBody>
          <a:bodyPr/>
          <a:lstStyle/>
          <a:p>
            <a:r>
              <a:rPr lang="en-US"/>
              <a:t>Titre présentation</a:t>
            </a:r>
            <a:endParaRPr lang="en-US" dirty="0"/>
          </a:p>
        </p:txBody>
      </p:sp>
      <p:sp>
        <p:nvSpPr>
          <p:cNvPr id="5" name="Espace réservé du numéro de diapositive 4">
            <a:extLst>
              <a:ext uri="{FF2B5EF4-FFF2-40B4-BE49-F238E27FC236}">
                <a16:creationId xmlns:a16="http://schemas.microsoft.com/office/drawing/2014/main" id="{F6AB1DED-879B-48C1-BCAB-E65F78C683C7}"/>
              </a:ext>
            </a:extLst>
          </p:cNvPr>
          <p:cNvSpPr>
            <a:spLocks noGrp="1"/>
          </p:cNvSpPr>
          <p:nvPr>
            <p:ph type="sldNum" sz="quarter" idx="26"/>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3545129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et 2 petites images ">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1" y="631132"/>
            <a:ext cx="4860735"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1" y="1261478"/>
            <a:ext cx="4863107"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30" name="Espace réservé pour une image  29">
            <a:extLst>
              <a:ext uri="{FF2B5EF4-FFF2-40B4-BE49-F238E27FC236}">
                <a16:creationId xmlns:a16="http://schemas.microsoft.com/office/drawing/2014/main" id="{74911412-C9BF-4051-B013-27DCDCCC2261}"/>
              </a:ext>
            </a:extLst>
          </p:cNvPr>
          <p:cNvSpPr>
            <a:spLocks noGrp="1"/>
          </p:cNvSpPr>
          <p:nvPr>
            <p:ph type="pic" sz="quarter" idx="15"/>
          </p:nvPr>
        </p:nvSpPr>
        <p:spPr>
          <a:xfrm>
            <a:off x="5241119" y="1123953"/>
            <a:ext cx="1353755" cy="356156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51" name="ZoneTexte 50">
            <a:extLst>
              <a:ext uri="{FF2B5EF4-FFF2-40B4-BE49-F238E27FC236}">
                <a16:creationId xmlns:a16="http://schemas.microsoft.com/office/drawing/2014/main" id="{9E37E46B-A015-4F6F-A43F-B4499A62F2D3}"/>
              </a:ext>
            </a:extLst>
          </p:cNvPr>
          <p:cNvSpPr txBox="1"/>
          <p:nvPr userDrawn="1"/>
        </p:nvSpPr>
        <p:spPr>
          <a:xfrm>
            <a:off x="7259427"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52" name="Groupe 51">
            <a:extLst>
              <a:ext uri="{FF2B5EF4-FFF2-40B4-BE49-F238E27FC236}">
                <a16:creationId xmlns:a16="http://schemas.microsoft.com/office/drawing/2014/main" id="{242550B6-20BF-4B7D-BE86-A57608874007}"/>
              </a:ext>
            </a:extLst>
          </p:cNvPr>
          <p:cNvGrpSpPr/>
          <p:nvPr userDrawn="1"/>
        </p:nvGrpSpPr>
        <p:grpSpPr>
          <a:xfrm flipH="1">
            <a:off x="6914551" y="1119013"/>
            <a:ext cx="108012" cy="8786989"/>
            <a:chOff x="-252536" y="-197952"/>
            <a:chExt cx="144016" cy="4562475"/>
          </a:xfrm>
        </p:grpSpPr>
        <p:cxnSp>
          <p:nvCxnSpPr>
            <p:cNvPr id="53" name="Connecteur droit 52">
              <a:extLst>
                <a:ext uri="{FF2B5EF4-FFF2-40B4-BE49-F238E27FC236}">
                  <a16:creationId xmlns:a16="http://schemas.microsoft.com/office/drawing/2014/main" id="{FF09EC4E-BAB6-4850-B996-1B078D0961FE}"/>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5DACF023-ED39-4B11-8FE6-9748A415CB15}"/>
                </a:ext>
              </a:extLst>
            </p:cNvPr>
            <p:cNvCxnSpPr/>
            <p:nvPr userDrawn="1"/>
          </p:nvCxnSpPr>
          <p:spPr>
            <a:xfrm flipH="1">
              <a:off x="-252536" y="26064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F453AC62-F0B9-47B2-ADA4-B2B2517DC47B}"/>
                </a:ext>
              </a:extLst>
            </p:cNvPr>
            <p:cNvCxnSpPr/>
            <p:nvPr userDrawn="1"/>
          </p:nvCxnSpPr>
          <p:spPr>
            <a:xfrm flipH="1">
              <a:off x="-252536" y="233709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55" name="Image 54">
            <a:extLst>
              <a:ext uri="{FF2B5EF4-FFF2-40B4-BE49-F238E27FC236}">
                <a16:creationId xmlns:a16="http://schemas.microsoft.com/office/drawing/2014/main" id="{195E1888-A9FE-4984-8EEC-E22E24E925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68601" y="3904213"/>
            <a:ext cx="231700" cy="947563"/>
          </a:xfrm>
          <a:prstGeom prst="rect">
            <a:avLst/>
          </a:prstGeom>
          <a:ln>
            <a:solidFill>
              <a:schemeClr val="bg2"/>
            </a:solidFill>
          </a:ln>
        </p:spPr>
      </p:pic>
      <p:sp>
        <p:nvSpPr>
          <p:cNvPr id="17" name="Espace réservé du texte 10">
            <a:extLst>
              <a:ext uri="{FF2B5EF4-FFF2-40B4-BE49-F238E27FC236}">
                <a16:creationId xmlns:a16="http://schemas.microsoft.com/office/drawing/2014/main" id="{E6FB99C0-B98C-4E1A-9D4A-B92A70B5D3A5}"/>
              </a:ext>
            </a:extLst>
          </p:cNvPr>
          <p:cNvSpPr>
            <a:spLocks noGrp="1"/>
          </p:cNvSpPr>
          <p:nvPr>
            <p:ph type="body" sz="quarter" idx="23"/>
          </p:nvPr>
        </p:nvSpPr>
        <p:spPr>
          <a:xfrm>
            <a:off x="270001" y="2067101"/>
            <a:ext cx="4732114" cy="6363738"/>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p:txBody>
      </p:sp>
      <p:sp>
        <p:nvSpPr>
          <p:cNvPr id="15" name="Espace réservé pour une image  29">
            <a:extLst>
              <a:ext uri="{FF2B5EF4-FFF2-40B4-BE49-F238E27FC236}">
                <a16:creationId xmlns:a16="http://schemas.microsoft.com/office/drawing/2014/main" id="{4CD2EE8E-886A-4ABD-9789-ED28185F7EB0}"/>
              </a:ext>
            </a:extLst>
          </p:cNvPr>
          <p:cNvSpPr>
            <a:spLocks noGrp="1"/>
          </p:cNvSpPr>
          <p:nvPr>
            <p:ph type="pic" sz="quarter" idx="33"/>
          </p:nvPr>
        </p:nvSpPr>
        <p:spPr>
          <a:xfrm>
            <a:off x="5241119" y="4869279"/>
            <a:ext cx="1353755" cy="356156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 name="Espace réservé du pied de page 1">
            <a:extLst>
              <a:ext uri="{FF2B5EF4-FFF2-40B4-BE49-F238E27FC236}">
                <a16:creationId xmlns:a16="http://schemas.microsoft.com/office/drawing/2014/main" id="{D9E99D35-EAAC-4F90-9836-2740C6F31D27}"/>
              </a:ext>
            </a:extLst>
          </p:cNvPr>
          <p:cNvSpPr>
            <a:spLocks noGrp="1"/>
          </p:cNvSpPr>
          <p:nvPr>
            <p:ph type="ftr" sz="quarter" idx="34"/>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447F53DE-3CAC-4401-BECB-3C9F821D05FD}"/>
              </a:ext>
            </a:extLst>
          </p:cNvPr>
          <p:cNvSpPr>
            <a:spLocks noGrp="1"/>
          </p:cNvSpPr>
          <p:nvPr>
            <p:ph type="sldNum" sz="quarter" idx="35"/>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2662808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 petite image + légende">
    <p:spTree>
      <p:nvGrpSpPr>
        <p:cNvPr id="1" name=""/>
        <p:cNvGrpSpPr/>
        <p:nvPr/>
      </p:nvGrpSpPr>
      <p:grpSpPr>
        <a:xfrm>
          <a:off x="0" y="0"/>
          <a:ext cx="0" cy="0"/>
          <a:chOff x="0" y="0"/>
          <a:chExt cx="0" cy="0"/>
        </a:xfrm>
      </p:grpSpPr>
      <p:sp>
        <p:nvSpPr>
          <p:cNvPr id="21" name="Espace réservé pour une image  29">
            <a:extLst>
              <a:ext uri="{FF2B5EF4-FFF2-40B4-BE49-F238E27FC236}">
                <a16:creationId xmlns:a16="http://schemas.microsoft.com/office/drawing/2014/main" id="{62842B35-B946-44F4-B32F-EC077A6058BE}"/>
              </a:ext>
            </a:extLst>
          </p:cNvPr>
          <p:cNvSpPr>
            <a:spLocks noGrp="1"/>
          </p:cNvSpPr>
          <p:nvPr>
            <p:ph type="pic" sz="quarter" idx="15"/>
          </p:nvPr>
        </p:nvSpPr>
        <p:spPr>
          <a:xfrm>
            <a:off x="5241119" y="1123943"/>
            <a:ext cx="1353755" cy="356156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1" y="631132"/>
            <a:ext cx="4860735"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1" y="1261478"/>
            <a:ext cx="4863107"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17" name="Espace réservé du texte 10">
            <a:extLst>
              <a:ext uri="{FF2B5EF4-FFF2-40B4-BE49-F238E27FC236}">
                <a16:creationId xmlns:a16="http://schemas.microsoft.com/office/drawing/2014/main" id="{E6FB99C0-B98C-4E1A-9D4A-B92A70B5D3A5}"/>
              </a:ext>
            </a:extLst>
          </p:cNvPr>
          <p:cNvSpPr>
            <a:spLocks noGrp="1"/>
          </p:cNvSpPr>
          <p:nvPr>
            <p:ph type="body" sz="quarter" idx="23"/>
          </p:nvPr>
        </p:nvSpPr>
        <p:spPr>
          <a:xfrm>
            <a:off x="270001" y="2067100"/>
            <a:ext cx="4732114" cy="6388204"/>
          </a:xfrm>
        </p:spPr>
        <p:txBody>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p:txBody>
      </p:sp>
      <p:sp>
        <p:nvSpPr>
          <p:cNvPr id="14" name="Espace réservé du texte 13">
            <a:extLst>
              <a:ext uri="{FF2B5EF4-FFF2-40B4-BE49-F238E27FC236}">
                <a16:creationId xmlns:a16="http://schemas.microsoft.com/office/drawing/2014/main" id="{62F93307-FF6C-4A23-A887-ABBF5881FF86}"/>
              </a:ext>
            </a:extLst>
          </p:cNvPr>
          <p:cNvSpPr>
            <a:spLocks noGrp="1"/>
          </p:cNvSpPr>
          <p:nvPr>
            <p:ph type="body" sz="quarter" idx="36"/>
          </p:nvPr>
        </p:nvSpPr>
        <p:spPr>
          <a:xfrm>
            <a:off x="5241117" y="4869268"/>
            <a:ext cx="1352700" cy="3561560"/>
          </a:xfrm>
          <a:prstGeom prst="roundRect">
            <a:avLst>
              <a:gd name="adj" fmla="val 6210"/>
            </a:avLst>
          </a:prstGeom>
          <a:gradFill>
            <a:gsLst>
              <a:gs pos="100000">
                <a:schemeClr val="accent2"/>
              </a:gs>
              <a:gs pos="0">
                <a:schemeClr val="accent6"/>
              </a:gs>
            </a:gsLst>
            <a:lin ang="0" scaled="0"/>
          </a:gradFill>
        </p:spPr>
        <p:txBody>
          <a:bodyPr vert="horz" wrap="square" lIns="72000" tIns="144000" rIns="91440" bIns="360000" rtlCol="0">
            <a:normAutofit/>
          </a:bodyPr>
          <a:lstStyle>
            <a:lvl1pPr marL="135728" indent="-135728">
              <a:buClr>
                <a:schemeClr val="bg1"/>
              </a:buClr>
              <a:defRPr lang="fr-FR" dirty="0">
                <a:solidFill>
                  <a:schemeClr val="bg1"/>
                </a:solidFill>
              </a:defRPr>
            </a:lvl1pPr>
            <a:lvl2pPr>
              <a:buClr>
                <a:schemeClr val="bg1"/>
              </a:buClr>
              <a:defRPr lang="fr-FR" dirty="0">
                <a:solidFill>
                  <a:schemeClr val="bg1"/>
                </a:solidFill>
              </a:defRPr>
            </a:lvl2pPr>
            <a:lvl3pPr>
              <a:buClr>
                <a:schemeClr val="bg1"/>
              </a:buClr>
              <a:defRPr lang="fr-FR" dirty="0">
                <a:solidFill>
                  <a:schemeClr val="bg1"/>
                </a:solidFill>
              </a:defRPr>
            </a:lvl3pPr>
          </a:lstStyle>
          <a:p>
            <a:pPr marL="135728" marR="0" lvl="0" indent="-135728" algn="l" defTabSz="685766" rtl="0" eaLnBrk="1" fontAlgn="auto" latinLnBrk="0" hangingPunct="1">
              <a:lnSpc>
                <a:spcPct val="100000"/>
              </a:lnSpc>
              <a:spcBef>
                <a:spcPts val="0"/>
              </a:spcBef>
              <a:spcAft>
                <a:spcPts val="750"/>
              </a:spcAft>
              <a:buClr>
                <a:schemeClr val="bg1"/>
              </a:buClr>
              <a:buSzTx/>
              <a:buFont typeface="Arial" panose="020B0604020202020204" pitchFamily="34" charset="0"/>
              <a:buChar char="●"/>
              <a:tabLst/>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15" name="ZoneTexte 14">
            <a:extLst>
              <a:ext uri="{FF2B5EF4-FFF2-40B4-BE49-F238E27FC236}">
                <a16:creationId xmlns:a16="http://schemas.microsoft.com/office/drawing/2014/main" id="{02366A88-9E01-4270-9CD5-FC01E6246F05}"/>
              </a:ext>
            </a:extLst>
          </p:cNvPr>
          <p:cNvSpPr txBox="1"/>
          <p:nvPr userDrawn="1"/>
        </p:nvSpPr>
        <p:spPr>
          <a:xfrm>
            <a:off x="7259427"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16" name="Groupe 15">
            <a:extLst>
              <a:ext uri="{FF2B5EF4-FFF2-40B4-BE49-F238E27FC236}">
                <a16:creationId xmlns:a16="http://schemas.microsoft.com/office/drawing/2014/main" id="{5670FE99-2C53-47D4-BB06-69CF0C130B96}"/>
              </a:ext>
            </a:extLst>
          </p:cNvPr>
          <p:cNvGrpSpPr/>
          <p:nvPr userDrawn="1"/>
        </p:nvGrpSpPr>
        <p:grpSpPr>
          <a:xfrm flipH="1">
            <a:off x="6914551" y="1119013"/>
            <a:ext cx="108012" cy="8786989"/>
            <a:chOff x="-252536" y="-197952"/>
            <a:chExt cx="144016" cy="4562475"/>
          </a:xfrm>
        </p:grpSpPr>
        <p:cxnSp>
          <p:nvCxnSpPr>
            <p:cNvPr id="18" name="Connecteur droit 17">
              <a:extLst>
                <a:ext uri="{FF2B5EF4-FFF2-40B4-BE49-F238E27FC236}">
                  <a16:creationId xmlns:a16="http://schemas.microsoft.com/office/drawing/2014/main" id="{01082D70-401C-474A-9B6C-5D446C724627}"/>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74EBA2B6-FC25-417E-8395-1DA231D8952E}"/>
                </a:ext>
              </a:extLst>
            </p:cNvPr>
            <p:cNvCxnSpPr/>
            <p:nvPr userDrawn="1"/>
          </p:nvCxnSpPr>
          <p:spPr>
            <a:xfrm flipH="1">
              <a:off x="-252536" y="26064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2" name="Image 21">
            <a:extLst>
              <a:ext uri="{FF2B5EF4-FFF2-40B4-BE49-F238E27FC236}">
                <a16:creationId xmlns:a16="http://schemas.microsoft.com/office/drawing/2014/main" id="{07E0CEC6-CD3E-4F42-8D58-FBD1159FBF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68601" y="3904213"/>
            <a:ext cx="231700" cy="947563"/>
          </a:xfrm>
          <a:prstGeom prst="rect">
            <a:avLst/>
          </a:prstGeom>
          <a:ln>
            <a:solidFill>
              <a:schemeClr val="bg2"/>
            </a:solidFill>
          </a:ln>
        </p:spPr>
      </p:pic>
      <p:sp>
        <p:nvSpPr>
          <p:cNvPr id="2" name="Espace réservé du pied de page 1">
            <a:extLst>
              <a:ext uri="{FF2B5EF4-FFF2-40B4-BE49-F238E27FC236}">
                <a16:creationId xmlns:a16="http://schemas.microsoft.com/office/drawing/2014/main" id="{DCDE88AA-AD96-4510-9DD9-B2598562A674}"/>
              </a:ext>
            </a:extLst>
          </p:cNvPr>
          <p:cNvSpPr>
            <a:spLocks noGrp="1"/>
          </p:cNvSpPr>
          <p:nvPr>
            <p:ph type="ftr" sz="quarter" idx="37"/>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562F4D66-BE3D-4F67-A639-E2D8B8200C0C}"/>
              </a:ext>
            </a:extLst>
          </p:cNvPr>
          <p:cNvSpPr>
            <a:spLocks noGrp="1"/>
          </p:cNvSpPr>
          <p:nvPr>
            <p:ph type="sldNum" sz="quarter" idx="38"/>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312518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3 petite image">
    <p:spTree>
      <p:nvGrpSpPr>
        <p:cNvPr id="1" name=""/>
        <p:cNvGrpSpPr/>
        <p:nvPr/>
      </p:nvGrpSpPr>
      <p:grpSpPr>
        <a:xfrm>
          <a:off x="0" y="0"/>
          <a:ext cx="0" cy="0"/>
          <a:chOff x="0" y="0"/>
          <a:chExt cx="0" cy="0"/>
        </a:xfrm>
      </p:grpSpPr>
      <p:sp>
        <p:nvSpPr>
          <p:cNvPr id="22" name="Espace réservé pour une image  29">
            <a:extLst>
              <a:ext uri="{FF2B5EF4-FFF2-40B4-BE49-F238E27FC236}">
                <a16:creationId xmlns:a16="http://schemas.microsoft.com/office/drawing/2014/main" id="{C69E9608-240D-41B6-B8CC-5320FF60E857}"/>
              </a:ext>
            </a:extLst>
          </p:cNvPr>
          <p:cNvSpPr>
            <a:spLocks noGrp="1"/>
          </p:cNvSpPr>
          <p:nvPr>
            <p:ph type="pic" sz="quarter" idx="35"/>
          </p:nvPr>
        </p:nvSpPr>
        <p:spPr>
          <a:xfrm>
            <a:off x="2333409" y="3238399"/>
            <a:ext cx="1353755" cy="356156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1" y="631132"/>
            <a:ext cx="4860735"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1" y="1261478"/>
            <a:ext cx="4863107"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17" name="Espace réservé du texte 10">
            <a:extLst>
              <a:ext uri="{FF2B5EF4-FFF2-40B4-BE49-F238E27FC236}">
                <a16:creationId xmlns:a16="http://schemas.microsoft.com/office/drawing/2014/main" id="{E6FB99C0-B98C-4E1A-9D4A-B92A70B5D3A5}"/>
              </a:ext>
            </a:extLst>
          </p:cNvPr>
          <p:cNvSpPr>
            <a:spLocks noGrp="1"/>
          </p:cNvSpPr>
          <p:nvPr>
            <p:ph type="body" sz="quarter" idx="23"/>
          </p:nvPr>
        </p:nvSpPr>
        <p:spPr>
          <a:xfrm>
            <a:off x="270003" y="2067100"/>
            <a:ext cx="1913129" cy="6371348"/>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p:txBody>
      </p:sp>
      <p:sp>
        <p:nvSpPr>
          <p:cNvPr id="18" name="ZoneTexte 17">
            <a:extLst>
              <a:ext uri="{FF2B5EF4-FFF2-40B4-BE49-F238E27FC236}">
                <a16:creationId xmlns:a16="http://schemas.microsoft.com/office/drawing/2014/main" id="{FFEB2990-E2D8-4AF5-9FAF-A1127E1C12A7}"/>
              </a:ext>
            </a:extLst>
          </p:cNvPr>
          <p:cNvSpPr txBox="1"/>
          <p:nvPr userDrawn="1"/>
        </p:nvSpPr>
        <p:spPr>
          <a:xfrm>
            <a:off x="7259427"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20" name="Groupe 19">
            <a:extLst>
              <a:ext uri="{FF2B5EF4-FFF2-40B4-BE49-F238E27FC236}">
                <a16:creationId xmlns:a16="http://schemas.microsoft.com/office/drawing/2014/main" id="{7C12B20D-7ABF-4420-B33F-8F7B126A1388}"/>
              </a:ext>
            </a:extLst>
          </p:cNvPr>
          <p:cNvGrpSpPr/>
          <p:nvPr userDrawn="1"/>
        </p:nvGrpSpPr>
        <p:grpSpPr>
          <a:xfrm flipH="1">
            <a:off x="6914551" y="1119013"/>
            <a:ext cx="108012" cy="8786989"/>
            <a:chOff x="-252536" y="-197952"/>
            <a:chExt cx="144016" cy="4562475"/>
          </a:xfrm>
        </p:grpSpPr>
        <p:cxnSp>
          <p:nvCxnSpPr>
            <p:cNvPr id="21" name="Connecteur droit 20">
              <a:extLst>
                <a:ext uri="{FF2B5EF4-FFF2-40B4-BE49-F238E27FC236}">
                  <a16:creationId xmlns:a16="http://schemas.microsoft.com/office/drawing/2014/main" id="{4B146F83-84C9-4372-86FB-2FA1E9B1895B}"/>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5970E89-E453-4CA2-9051-90BE81E7DD5A}"/>
                </a:ext>
              </a:extLst>
            </p:cNvPr>
            <p:cNvCxnSpPr/>
            <p:nvPr userDrawn="1"/>
          </p:nvCxnSpPr>
          <p:spPr>
            <a:xfrm flipH="1">
              <a:off x="-252536" y="134268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4" name="Image 23">
            <a:extLst>
              <a:ext uri="{FF2B5EF4-FFF2-40B4-BE49-F238E27FC236}">
                <a16:creationId xmlns:a16="http://schemas.microsoft.com/office/drawing/2014/main" id="{566F9AD5-D8EE-446D-8986-E2A0EBBAFA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68601" y="3904213"/>
            <a:ext cx="231700" cy="947563"/>
          </a:xfrm>
          <a:prstGeom prst="rect">
            <a:avLst/>
          </a:prstGeom>
          <a:ln>
            <a:solidFill>
              <a:schemeClr val="bg2"/>
            </a:solidFill>
          </a:ln>
        </p:spPr>
      </p:pic>
      <p:sp>
        <p:nvSpPr>
          <p:cNvPr id="26" name="Espace réservé pour une image  29">
            <a:extLst>
              <a:ext uri="{FF2B5EF4-FFF2-40B4-BE49-F238E27FC236}">
                <a16:creationId xmlns:a16="http://schemas.microsoft.com/office/drawing/2014/main" id="{32681C02-AD0F-4FD7-A2A9-FE40A5E31BF6}"/>
              </a:ext>
            </a:extLst>
          </p:cNvPr>
          <p:cNvSpPr>
            <a:spLocks noGrp="1"/>
          </p:cNvSpPr>
          <p:nvPr>
            <p:ph type="pic" sz="quarter" idx="36"/>
          </p:nvPr>
        </p:nvSpPr>
        <p:spPr>
          <a:xfrm>
            <a:off x="3787163" y="3238399"/>
            <a:ext cx="1353755" cy="356156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7" name="Espace réservé pour une image  29">
            <a:extLst>
              <a:ext uri="{FF2B5EF4-FFF2-40B4-BE49-F238E27FC236}">
                <a16:creationId xmlns:a16="http://schemas.microsoft.com/office/drawing/2014/main" id="{3F567498-CD75-42E9-89CD-468F7D7F4D87}"/>
              </a:ext>
            </a:extLst>
          </p:cNvPr>
          <p:cNvSpPr>
            <a:spLocks noGrp="1"/>
          </p:cNvSpPr>
          <p:nvPr>
            <p:ph type="pic" sz="quarter" idx="37"/>
          </p:nvPr>
        </p:nvSpPr>
        <p:spPr>
          <a:xfrm>
            <a:off x="5240915" y="3238399"/>
            <a:ext cx="1353755" cy="356156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 name="Espace réservé du pied de page 1">
            <a:extLst>
              <a:ext uri="{FF2B5EF4-FFF2-40B4-BE49-F238E27FC236}">
                <a16:creationId xmlns:a16="http://schemas.microsoft.com/office/drawing/2014/main" id="{218000AB-9E6A-4EF0-AAAC-42779BD38EEE}"/>
              </a:ext>
            </a:extLst>
          </p:cNvPr>
          <p:cNvSpPr>
            <a:spLocks noGrp="1"/>
          </p:cNvSpPr>
          <p:nvPr>
            <p:ph type="ftr" sz="quarter" idx="38"/>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B5C08013-4BD4-49BD-A878-B82E562FA164}"/>
              </a:ext>
            </a:extLst>
          </p:cNvPr>
          <p:cNvSpPr>
            <a:spLocks noGrp="1"/>
          </p:cNvSpPr>
          <p:nvPr>
            <p:ph type="sldNum" sz="quarter" idx="39"/>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2080538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3 petite image et légendes">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1" y="631132"/>
            <a:ext cx="4860735"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1" y="1261478"/>
            <a:ext cx="4863107"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17" name="Espace réservé du texte 10">
            <a:extLst>
              <a:ext uri="{FF2B5EF4-FFF2-40B4-BE49-F238E27FC236}">
                <a16:creationId xmlns:a16="http://schemas.microsoft.com/office/drawing/2014/main" id="{E6FB99C0-B98C-4E1A-9D4A-B92A70B5D3A5}"/>
              </a:ext>
            </a:extLst>
          </p:cNvPr>
          <p:cNvSpPr>
            <a:spLocks noGrp="1"/>
          </p:cNvSpPr>
          <p:nvPr>
            <p:ph type="body" sz="quarter" idx="23"/>
          </p:nvPr>
        </p:nvSpPr>
        <p:spPr>
          <a:xfrm>
            <a:off x="270003" y="2067100"/>
            <a:ext cx="1913129" cy="6388204"/>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p:txBody>
      </p:sp>
      <p:sp>
        <p:nvSpPr>
          <p:cNvPr id="31" name="ZoneTexte 30">
            <a:extLst>
              <a:ext uri="{FF2B5EF4-FFF2-40B4-BE49-F238E27FC236}">
                <a16:creationId xmlns:a16="http://schemas.microsoft.com/office/drawing/2014/main" id="{6940D89D-15D8-41E6-B3DB-0B06FEBFE28C}"/>
              </a:ext>
            </a:extLst>
          </p:cNvPr>
          <p:cNvSpPr txBox="1"/>
          <p:nvPr userDrawn="1"/>
        </p:nvSpPr>
        <p:spPr>
          <a:xfrm>
            <a:off x="7259427"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32" name="Groupe 31">
            <a:extLst>
              <a:ext uri="{FF2B5EF4-FFF2-40B4-BE49-F238E27FC236}">
                <a16:creationId xmlns:a16="http://schemas.microsoft.com/office/drawing/2014/main" id="{D3E04D2F-D485-41EE-B7FB-0426DE9FBB0F}"/>
              </a:ext>
            </a:extLst>
          </p:cNvPr>
          <p:cNvGrpSpPr/>
          <p:nvPr userDrawn="1"/>
        </p:nvGrpSpPr>
        <p:grpSpPr>
          <a:xfrm flipH="1">
            <a:off x="6914551" y="1119013"/>
            <a:ext cx="108012" cy="8786989"/>
            <a:chOff x="-252536" y="-197952"/>
            <a:chExt cx="144016" cy="4562475"/>
          </a:xfrm>
        </p:grpSpPr>
        <p:cxnSp>
          <p:nvCxnSpPr>
            <p:cNvPr id="33" name="Connecteur droit 32">
              <a:extLst>
                <a:ext uri="{FF2B5EF4-FFF2-40B4-BE49-F238E27FC236}">
                  <a16:creationId xmlns:a16="http://schemas.microsoft.com/office/drawing/2014/main" id="{74506B10-53F1-4F63-990A-F084EF79B7E4}"/>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C7DAE91A-3706-445E-ACA1-36C74EF45C45}"/>
                </a:ext>
              </a:extLst>
            </p:cNvPr>
            <p:cNvCxnSpPr/>
            <p:nvPr userDrawn="1"/>
          </p:nvCxnSpPr>
          <p:spPr>
            <a:xfrm flipH="1">
              <a:off x="-252536" y="134268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35" name="Image 34">
            <a:extLst>
              <a:ext uri="{FF2B5EF4-FFF2-40B4-BE49-F238E27FC236}">
                <a16:creationId xmlns:a16="http://schemas.microsoft.com/office/drawing/2014/main" id="{FBD001A7-A257-4542-BDF2-993FAE4FB4B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68601" y="3904213"/>
            <a:ext cx="231700" cy="947563"/>
          </a:xfrm>
          <a:prstGeom prst="rect">
            <a:avLst/>
          </a:prstGeom>
          <a:ln>
            <a:solidFill>
              <a:schemeClr val="bg2"/>
            </a:solidFill>
          </a:ln>
        </p:spPr>
      </p:pic>
      <p:sp>
        <p:nvSpPr>
          <p:cNvPr id="22" name="Espace réservé du texte 13">
            <a:extLst>
              <a:ext uri="{FF2B5EF4-FFF2-40B4-BE49-F238E27FC236}">
                <a16:creationId xmlns:a16="http://schemas.microsoft.com/office/drawing/2014/main" id="{9AF1EBF6-8E41-478E-9588-0A0DD443DE46}"/>
              </a:ext>
            </a:extLst>
          </p:cNvPr>
          <p:cNvSpPr>
            <a:spLocks noGrp="1"/>
          </p:cNvSpPr>
          <p:nvPr>
            <p:ph type="body" sz="quarter" idx="44"/>
          </p:nvPr>
        </p:nvSpPr>
        <p:spPr>
          <a:xfrm>
            <a:off x="2333408" y="5340853"/>
            <a:ext cx="1352700" cy="3078838"/>
          </a:xfrm>
          <a:prstGeom prst="roundRect">
            <a:avLst>
              <a:gd name="adj" fmla="val 6210"/>
            </a:avLst>
          </a:prstGeom>
          <a:gradFill>
            <a:gsLst>
              <a:gs pos="0">
                <a:schemeClr val="accent2"/>
              </a:gs>
              <a:gs pos="100000">
                <a:schemeClr val="accent1"/>
              </a:gs>
            </a:gsLst>
            <a:lin ang="0" scaled="0"/>
          </a:gradFill>
        </p:spPr>
        <p:txBody>
          <a:bodyPr vert="horz" wrap="square" lIns="72000" tIns="144000" rIns="91440" bIns="360000" rtlCol="0">
            <a:normAutofit/>
          </a:bodyPr>
          <a:lstStyle>
            <a:lvl1pPr marL="135728" indent="-135728">
              <a:buClr>
                <a:schemeClr val="bg1"/>
              </a:buClr>
              <a:defRPr lang="fr-FR" dirty="0">
                <a:solidFill>
                  <a:schemeClr val="bg1"/>
                </a:solidFill>
              </a:defRPr>
            </a:lvl1pPr>
            <a:lvl2pPr>
              <a:buClr>
                <a:schemeClr val="bg1"/>
              </a:buClr>
              <a:defRPr lang="fr-FR" dirty="0">
                <a:solidFill>
                  <a:schemeClr val="bg1"/>
                </a:solidFill>
              </a:defRPr>
            </a:lvl2pPr>
            <a:lvl3pPr>
              <a:buClr>
                <a:schemeClr val="bg1"/>
              </a:buClr>
              <a:defRPr lang="fr-FR" dirty="0">
                <a:solidFill>
                  <a:schemeClr val="bg1"/>
                </a:solidFill>
              </a:defRPr>
            </a:lvl3pPr>
          </a:lstStyle>
          <a:p>
            <a:pPr marL="135728" marR="0" lvl="0" indent="-135728" algn="l" defTabSz="685766" rtl="0" eaLnBrk="1" fontAlgn="auto" latinLnBrk="0" hangingPunct="1">
              <a:lnSpc>
                <a:spcPct val="100000"/>
              </a:lnSpc>
              <a:spcBef>
                <a:spcPts val="0"/>
              </a:spcBef>
              <a:spcAft>
                <a:spcPts val="750"/>
              </a:spcAft>
              <a:buClr>
                <a:schemeClr val="bg1"/>
              </a:buClr>
              <a:buSzTx/>
              <a:buFont typeface="Arial" panose="020B0604020202020204" pitchFamily="34" charset="0"/>
              <a:buChar char="●"/>
              <a:tabLst/>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24" name="Espace réservé du texte 13">
            <a:extLst>
              <a:ext uri="{FF2B5EF4-FFF2-40B4-BE49-F238E27FC236}">
                <a16:creationId xmlns:a16="http://schemas.microsoft.com/office/drawing/2014/main" id="{54D442C3-D1F8-42E5-B0B7-B654DE3D1ABB}"/>
              </a:ext>
            </a:extLst>
          </p:cNvPr>
          <p:cNvSpPr>
            <a:spLocks noGrp="1"/>
          </p:cNvSpPr>
          <p:nvPr>
            <p:ph type="body" sz="quarter" idx="45"/>
          </p:nvPr>
        </p:nvSpPr>
        <p:spPr>
          <a:xfrm>
            <a:off x="3787162" y="5340853"/>
            <a:ext cx="1352700" cy="3078838"/>
          </a:xfrm>
          <a:prstGeom prst="roundRect">
            <a:avLst>
              <a:gd name="adj" fmla="val 6210"/>
            </a:avLst>
          </a:prstGeom>
          <a:gradFill>
            <a:gsLst>
              <a:gs pos="100000">
                <a:schemeClr val="accent2"/>
              </a:gs>
              <a:gs pos="0">
                <a:schemeClr val="accent3"/>
              </a:gs>
            </a:gsLst>
            <a:lin ang="0" scaled="0"/>
          </a:gradFill>
        </p:spPr>
        <p:txBody>
          <a:bodyPr vert="horz" wrap="square" lIns="72000" tIns="144000" rIns="91440" bIns="360000" rtlCol="0">
            <a:normAutofit/>
          </a:bodyPr>
          <a:lstStyle>
            <a:lvl1pPr marL="135728" indent="-135728">
              <a:buClr>
                <a:schemeClr val="bg1"/>
              </a:buClr>
              <a:defRPr lang="fr-FR" dirty="0">
                <a:solidFill>
                  <a:schemeClr val="bg1"/>
                </a:solidFill>
              </a:defRPr>
            </a:lvl1pPr>
            <a:lvl2pPr>
              <a:buClr>
                <a:schemeClr val="bg1"/>
              </a:buClr>
              <a:defRPr lang="fr-FR" dirty="0">
                <a:solidFill>
                  <a:schemeClr val="bg1"/>
                </a:solidFill>
              </a:defRPr>
            </a:lvl2pPr>
            <a:lvl3pPr>
              <a:buClr>
                <a:schemeClr val="bg1"/>
              </a:buClr>
              <a:defRPr lang="fr-FR" dirty="0">
                <a:solidFill>
                  <a:schemeClr val="bg1"/>
                </a:solidFill>
              </a:defRPr>
            </a:lvl3pPr>
          </a:lstStyle>
          <a:p>
            <a:pPr marL="135728" marR="0" lvl="0" indent="-135728" algn="l" defTabSz="685766" rtl="0" eaLnBrk="1" fontAlgn="auto" latinLnBrk="0" hangingPunct="1">
              <a:lnSpc>
                <a:spcPct val="100000"/>
              </a:lnSpc>
              <a:spcBef>
                <a:spcPts val="0"/>
              </a:spcBef>
              <a:spcAft>
                <a:spcPts val="750"/>
              </a:spcAft>
              <a:buClr>
                <a:schemeClr val="bg1"/>
              </a:buClr>
              <a:buSzTx/>
              <a:buFont typeface="Arial" panose="020B0604020202020204" pitchFamily="34" charset="0"/>
              <a:buChar char="●"/>
              <a:tabLst/>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30" name="Espace réservé du texte 13">
            <a:extLst>
              <a:ext uri="{FF2B5EF4-FFF2-40B4-BE49-F238E27FC236}">
                <a16:creationId xmlns:a16="http://schemas.microsoft.com/office/drawing/2014/main" id="{2F239F8A-2156-4C09-9C8B-16D640453DA2}"/>
              </a:ext>
            </a:extLst>
          </p:cNvPr>
          <p:cNvSpPr>
            <a:spLocks noGrp="1"/>
          </p:cNvSpPr>
          <p:nvPr>
            <p:ph type="body" sz="quarter" idx="46"/>
          </p:nvPr>
        </p:nvSpPr>
        <p:spPr>
          <a:xfrm>
            <a:off x="5240914" y="5340853"/>
            <a:ext cx="1352700" cy="3078838"/>
          </a:xfrm>
          <a:prstGeom prst="roundRect">
            <a:avLst>
              <a:gd name="adj" fmla="val 6210"/>
            </a:avLst>
          </a:prstGeom>
          <a:gradFill>
            <a:gsLst>
              <a:gs pos="100000">
                <a:schemeClr val="accent4"/>
              </a:gs>
              <a:gs pos="0">
                <a:schemeClr val="accent3"/>
              </a:gs>
            </a:gsLst>
            <a:lin ang="0" scaled="0"/>
          </a:gradFill>
        </p:spPr>
        <p:txBody>
          <a:bodyPr vert="horz" wrap="square" lIns="72000" tIns="144000" rIns="91440" bIns="360000" rtlCol="0">
            <a:normAutofit/>
          </a:bodyPr>
          <a:lstStyle>
            <a:lvl1pPr marL="135728" indent="-135728">
              <a:buClr>
                <a:schemeClr val="bg1"/>
              </a:buClr>
              <a:defRPr lang="fr-FR" dirty="0">
                <a:solidFill>
                  <a:schemeClr val="bg1"/>
                </a:solidFill>
              </a:defRPr>
            </a:lvl1pPr>
            <a:lvl2pPr>
              <a:buClr>
                <a:schemeClr val="bg1"/>
              </a:buClr>
              <a:defRPr lang="fr-FR" dirty="0">
                <a:solidFill>
                  <a:schemeClr val="bg1"/>
                </a:solidFill>
              </a:defRPr>
            </a:lvl2pPr>
            <a:lvl3pPr>
              <a:buClr>
                <a:schemeClr val="bg1"/>
              </a:buClr>
              <a:defRPr lang="fr-FR" dirty="0">
                <a:solidFill>
                  <a:schemeClr val="bg1"/>
                </a:solidFill>
              </a:defRPr>
            </a:lvl3pPr>
          </a:lstStyle>
          <a:p>
            <a:pPr marL="135728" marR="0" lvl="0" indent="-135728" algn="l" defTabSz="685766" rtl="0" eaLnBrk="1" fontAlgn="auto" latinLnBrk="0" hangingPunct="1">
              <a:lnSpc>
                <a:spcPct val="100000"/>
              </a:lnSpc>
              <a:spcBef>
                <a:spcPts val="0"/>
              </a:spcBef>
              <a:spcAft>
                <a:spcPts val="750"/>
              </a:spcAft>
              <a:buClr>
                <a:schemeClr val="bg1"/>
              </a:buClr>
              <a:buSzTx/>
              <a:buFont typeface="Arial" panose="020B0604020202020204" pitchFamily="34" charset="0"/>
              <a:buChar char="●"/>
              <a:tabLst/>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36" name="Espace réservé pour une image  29">
            <a:extLst>
              <a:ext uri="{FF2B5EF4-FFF2-40B4-BE49-F238E27FC236}">
                <a16:creationId xmlns:a16="http://schemas.microsoft.com/office/drawing/2014/main" id="{0CF5A688-CCE0-4744-BFCF-FC85CA3F54F5}"/>
              </a:ext>
            </a:extLst>
          </p:cNvPr>
          <p:cNvSpPr>
            <a:spLocks noGrp="1"/>
          </p:cNvSpPr>
          <p:nvPr>
            <p:ph type="pic" sz="quarter" idx="35"/>
          </p:nvPr>
        </p:nvSpPr>
        <p:spPr>
          <a:xfrm>
            <a:off x="2333408" y="2072923"/>
            <a:ext cx="1350000" cy="3132256"/>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dirty="0"/>
          </a:p>
        </p:txBody>
      </p:sp>
      <p:sp>
        <p:nvSpPr>
          <p:cNvPr id="37" name="Espace réservé pour une image  29">
            <a:extLst>
              <a:ext uri="{FF2B5EF4-FFF2-40B4-BE49-F238E27FC236}">
                <a16:creationId xmlns:a16="http://schemas.microsoft.com/office/drawing/2014/main" id="{B89D013C-BBB1-4EEC-A849-5D50D8613B01}"/>
              </a:ext>
            </a:extLst>
          </p:cNvPr>
          <p:cNvSpPr>
            <a:spLocks noGrp="1"/>
          </p:cNvSpPr>
          <p:nvPr>
            <p:ph type="pic" sz="quarter" idx="47"/>
          </p:nvPr>
        </p:nvSpPr>
        <p:spPr>
          <a:xfrm>
            <a:off x="3787162" y="2072923"/>
            <a:ext cx="1350000" cy="3132256"/>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8" name="Espace réservé pour une image  29">
            <a:extLst>
              <a:ext uri="{FF2B5EF4-FFF2-40B4-BE49-F238E27FC236}">
                <a16:creationId xmlns:a16="http://schemas.microsoft.com/office/drawing/2014/main" id="{2D27F026-7043-48E0-9432-12CF8E6885FB}"/>
              </a:ext>
            </a:extLst>
          </p:cNvPr>
          <p:cNvSpPr>
            <a:spLocks noGrp="1"/>
          </p:cNvSpPr>
          <p:nvPr>
            <p:ph type="pic" sz="quarter" idx="48"/>
          </p:nvPr>
        </p:nvSpPr>
        <p:spPr>
          <a:xfrm>
            <a:off x="5243699" y="2072923"/>
            <a:ext cx="1350000" cy="3132256"/>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 name="Espace réservé du pied de page 1">
            <a:extLst>
              <a:ext uri="{FF2B5EF4-FFF2-40B4-BE49-F238E27FC236}">
                <a16:creationId xmlns:a16="http://schemas.microsoft.com/office/drawing/2014/main" id="{1DDDC3B1-6151-4BE1-88BE-AB68682F5435}"/>
              </a:ext>
            </a:extLst>
          </p:cNvPr>
          <p:cNvSpPr>
            <a:spLocks noGrp="1"/>
          </p:cNvSpPr>
          <p:nvPr>
            <p:ph type="ftr" sz="quarter" idx="49"/>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8ABF0606-7F2E-4F57-B83A-456666DCD06B}"/>
              </a:ext>
            </a:extLst>
          </p:cNvPr>
          <p:cNvSpPr>
            <a:spLocks noGrp="1"/>
          </p:cNvSpPr>
          <p:nvPr>
            <p:ph type="sldNum" sz="quarter" idx="50"/>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3653030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e + 4 petites images ">
    <p:spTree>
      <p:nvGrpSpPr>
        <p:cNvPr id="1" name=""/>
        <p:cNvGrpSpPr/>
        <p:nvPr/>
      </p:nvGrpSpPr>
      <p:grpSpPr>
        <a:xfrm>
          <a:off x="0" y="0"/>
          <a:ext cx="0" cy="0"/>
          <a:chOff x="0" y="0"/>
          <a:chExt cx="0" cy="0"/>
        </a:xfrm>
      </p:grpSpPr>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1" y="1261478"/>
            <a:ext cx="6322629"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17" name="Espace réservé du texte 10">
            <a:extLst>
              <a:ext uri="{FF2B5EF4-FFF2-40B4-BE49-F238E27FC236}">
                <a16:creationId xmlns:a16="http://schemas.microsoft.com/office/drawing/2014/main" id="{E6FB99C0-B98C-4E1A-9D4A-B92A70B5D3A5}"/>
              </a:ext>
            </a:extLst>
          </p:cNvPr>
          <p:cNvSpPr>
            <a:spLocks noGrp="1"/>
          </p:cNvSpPr>
          <p:nvPr>
            <p:ph type="body" sz="quarter" idx="23"/>
          </p:nvPr>
        </p:nvSpPr>
        <p:spPr>
          <a:xfrm>
            <a:off x="270001" y="2067100"/>
            <a:ext cx="3708565" cy="6388204"/>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p:txBody>
      </p:sp>
      <p:sp>
        <p:nvSpPr>
          <p:cNvPr id="16" name="ZoneTexte 15">
            <a:extLst>
              <a:ext uri="{FF2B5EF4-FFF2-40B4-BE49-F238E27FC236}">
                <a16:creationId xmlns:a16="http://schemas.microsoft.com/office/drawing/2014/main" id="{62B43591-22FA-4AF6-8842-E9EEEB4686CB}"/>
              </a:ext>
            </a:extLst>
          </p:cNvPr>
          <p:cNvSpPr txBox="1"/>
          <p:nvPr userDrawn="1"/>
        </p:nvSpPr>
        <p:spPr>
          <a:xfrm>
            <a:off x="7259427"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18" name="Groupe 17">
            <a:extLst>
              <a:ext uri="{FF2B5EF4-FFF2-40B4-BE49-F238E27FC236}">
                <a16:creationId xmlns:a16="http://schemas.microsoft.com/office/drawing/2014/main" id="{A2EC4009-2F14-46C1-833E-78E070DC0E1C}"/>
              </a:ext>
            </a:extLst>
          </p:cNvPr>
          <p:cNvGrpSpPr/>
          <p:nvPr userDrawn="1"/>
        </p:nvGrpSpPr>
        <p:grpSpPr>
          <a:xfrm flipH="1">
            <a:off x="6914551" y="1119013"/>
            <a:ext cx="108012" cy="8786989"/>
            <a:chOff x="-252536" y="-197952"/>
            <a:chExt cx="144016" cy="4562475"/>
          </a:xfrm>
        </p:grpSpPr>
        <p:cxnSp>
          <p:nvCxnSpPr>
            <p:cNvPr id="20" name="Connecteur droit 19">
              <a:extLst>
                <a:ext uri="{FF2B5EF4-FFF2-40B4-BE49-F238E27FC236}">
                  <a16:creationId xmlns:a16="http://schemas.microsoft.com/office/drawing/2014/main" id="{961F086A-5B6D-4781-A664-27815A966C28}"/>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2994A43E-B674-473E-862C-C33ED9D1765C}"/>
                </a:ext>
              </a:extLst>
            </p:cNvPr>
            <p:cNvCxnSpPr/>
            <p:nvPr userDrawn="1"/>
          </p:nvCxnSpPr>
          <p:spPr>
            <a:xfrm flipH="1">
              <a:off x="-252536" y="134268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2" name="Image 21">
            <a:extLst>
              <a:ext uri="{FF2B5EF4-FFF2-40B4-BE49-F238E27FC236}">
                <a16:creationId xmlns:a16="http://schemas.microsoft.com/office/drawing/2014/main" id="{1C7DC06C-B7B5-4AC0-81B7-DB0A01252B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68601" y="3904213"/>
            <a:ext cx="231700" cy="947563"/>
          </a:xfrm>
          <a:prstGeom prst="rect">
            <a:avLst/>
          </a:prstGeom>
          <a:ln>
            <a:solidFill>
              <a:schemeClr val="bg2"/>
            </a:solidFill>
          </a:ln>
        </p:spPr>
      </p:pic>
      <p:sp>
        <p:nvSpPr>
          <p:cNvPr id="23" name="Titre 4">
            <a:extLst>
              <a:ext uri="{FF2B5EF4-FFF2-40B4-BE49-F238E27FC236}">
                <a16:creationId xmlns:a16="http://schemas.microsoft.com/office/drawing/2014/main" id="{471967F2-0675-4574-BFB0-698C2C9C02EF}"/>
              </a:ext>
            </a:extLst>
          </p:cNvPr>
          <p:cNvSpPr>
            <a:spLocks noGrp="1"/>
          </p:cNvSpPr>
          <p:nvPr>
            <p:ph type="title" hasCustomPrompt="1"/>
          </p:nvPr>
        </p:nvSpPr>
        <p:spPr>
          <a:xfrm>
            <a:off x="270000" y="631132"/>
            <a:ext cx="6324872" cy="230832"/>
          </a:xfrm>
        </p:spPr>
        <p:txBody>
          <a:bodyPr/>
          <a:lstStyle/>
          <a:p>
            <a:r>
              <a:rPr lang="en-US" noProof="0" dirty="0" err="1"/>
              <a:t>TitLe</a:t>
            </a:r>
            <a:r>
              <a:rPr lang="en-US" noProof="0" dirty="0"/>
              <a:t> 1 (LEVEL 0) arial 18-point</a:t>
            </a:r>
          </a:p>
        </p:txBody>
      </p:sp>
      <p:sp>
        <p:nvSpPr>
          <p:cNvPr id="24" name="Espace réservé pour une image  29">
            <a:extLst>
              <a:ext uri="{FF2B5EF4-FFF2-40B4-BE49-F238E27FC236}">
                <a16:creationId xmlns:a16="http://schemas.microsoft.com/office/drawing/2014/main" id="{47F24A2D-8AE3-47B5-9656-6A21C5BE59B6}"/>
              </a:ext>
            </a:extLst>
          </p:cNvPr>
          <p:cNvSpPr>
            <a:spLocks noGrp="1"/>
          </p:cNvSpPr>
          <p:nvPr>
            <p:ph type="pic" sz="quarter" idx="35"/>
          </p:nvPr>
        </p:nvSpPr>
        <p:spPr>
          <a:xfrm>
            <a:off x="4050001"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5" name="Espace réservé pour une image  29">
            <a:extLst>
              <a:ext uri="{FF2B5EF4-FFF2-40B4-BE49-F238E27FC236}">
                <a16:creationId xmlns:a16="http://schemas.microsoft.com/office/drawing/2014/main" id="{EC0C171E-4D06-4812-A4BC-FB9192ED32A0}"/>
              </a:ext>
            </a:extLst>
          </p:cNvPr>
          <p:cNvSpPr>
            <a:spLocks noGrp="1"/>
          </p:cNvSpPr>
          <p:nvPr>
            <p:ph type="pic" sz="quarter" idx="36"/>
          </p:nvPr>
        </p:nvSpPr>
        <p:spPr>
          <a:xfrm>
            <a:off x="4050001" y="5311501"/>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dirty="0"/>
          </a:p>
        </p:txBody>
      </p:sp>
      <p:sp>
        <p:nvSpPr>
          <p:cNvPr id="26" name="Espace réservé pour une image  29">
            <a:extLst>
              <a:ext uri="{FF2B5EF4-FFF2-40B4-BE49-F238E27FC236}">
                <a16:creationId xmlns:a16="http://schemas.microsoft.com/office/drawing/2014/main" id="{F19AC258-F791-41C5-BFE3-96D0F260F3CD}"/>
              </a:ext>
            </a:extLst>
          </p:cNvPr>
          <p:cNvSpPr>
            <a:spLocks noGrp="1"/>
          </p:cNvSpPr>
          <p:nvPr>
            <p:ph type="pic" sz="quarter" idx="37"/>
          </p:nvPr>
        </p:nvSpPr>
        <p:spPr>
          <a:xfrm>
            <a:off x="5357929"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7" name="Espace réservé pour une image  29">
            <a:extLst>
              <a:ext uri="{FF2B5EF4-FFF2-40B4-BE49-F238E27FC236}">
                <a16:creationId xmlns:a16="http://schemas.microsoft.com/office/drawing/2014/main" id="{50B829D7-D08E-40A3-9638-0B00425DBA1B}"/>
              </a:ext>
            </a:extLst>
          </p:cNvPr>
          <p:cNvSpPr>
            <a:spLocks noGrp="1"/>
          </p:cNvSpPr>
          <p:nvPr>
            <p:ph type="pic" sz="quarter" idx="38"/>
          </p:nvPr>
        </p:nvSpPr>
        <p:spPr>
          <a:xfrm>
            <a:off x="5357929" y="5311501"/>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 name="Espace réservé du pied de page 1">
            <a:extLst>
              <a:ext uri="{FF2B5EF4-FFF2-40B4-BE49-F238E27FC236}">
                <a16:creationId xmlns:a16="http://schemas.microsoft.com/office/drawing/2014/main" id="{23DD3769-39E0-4FF3-956B-BA7D7B714ACE}"/>
              </a:ext>
            </a:extLst>
          </p:cNvPr>
          <p:cNvSpPr>
            <a:spLocks noGrp="1"/>
          </p:cNvSpPr>
          <p:nvPr>
            <p:ph type="ftr" sz="quarter" idx="39"/>
          </p:nvPr>
        </p:nvSpPr>
        <p:spPr/>
        <p:txBody>
          <a:bodyPr/>
          <a:lstStyle/>
          <a:p>
            <a:r>
              <a:rPr lang="en-US"/>
              <a:t>Titre présentation</a:t>
            </a:r>
            <a:endParaRPr lang="en-US" dirty="0"/>
          </a:p>
        </p:txBody>
      </p:sp>
      <p:sp>
        <p:nvSpPr>
          <p:cNvPr id="5" name="Espace réservé du numéro de diapositive 4">
            <a:extLst>
              <a:ext uri="{FF2B5EF4-FFF2-40B4-BE49-F238E27FC236}">
                <a16:creationId xmlns:a16="http://schemas.microsoft.com/office/drawing/2014/main" id="{564A63FE-B461-4226-9F56-085B1A61D7F4}"/>
              </a:ext>
            </a:extLst>
          </p:cNvPr>
          <p:cNvSpPr>
            <a:spLocks noGrp="1"/>
          </p:cNvSpPr>
          <p:nvPr>
            <p:ph type="sldNum" sz="quarter" idx="40"/>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290497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option2">
    <p:bg>
      <p:bgPr>
        <a:solidFill>
          <a:schemeClr val="bg1">
            <a:lumMod val="95000"/>
          </a:schemeClr>
        </a:solidFill>
        <a:effectLst/>
      </p:bgPr>
    </p:bg>
    <p:spTree>
      <p:nvGrpSpPr>
        <p:cNvPr id="1" name=""/>
        <p:cNvGrpSpPr/>
        <p:nvPr/>
      </p:nvGrpSpPr>
      <p:grpSpPr>
        <a:xfrm>
          <a:off x="0" y="0"/>
          <a:ext cx="0" cy="0"/>
          <a:chOff x="0" y="0"/>
          <a:chExt cx="0" cy="0"/>
        </a:xfrm>
      </p:grpSpPr>
      <p:sp>
        <p:nvSpPr>
          <p:cNvPr id="9" name="Graphique 6">
            <a:extLst>
              <a:ext uri="{FF2B5EF4-FFF2-40B4-BE49-F238E27FC236}">
                <a16:creationId xmlns:a16="http://schemas.microsoft.com/office/drawing/2014/main" id="{E0A037EE-2D06-3A37-A640-1C9B0455460F}"/>
              </a:ext>
            </a:extLst>
          </p:cNvPr>
          <p:cNvSpPr/>
          <p:nvPr/>
        </p:nvSpPr>
        <p:spPr>
          <a:xfrm>
            <a:off x="3971564" y="1609191"/>
            <a:ext cx="2640210" cy="6067613"/>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gradFill>
            <a:gsLst>
              <a:gs pos="50000">
                <a:schemeClr val="accent4"/>
              </a:gs>
              <a:gs pos="0">
                <a:schemeClr val="tx1"/>
              </a:gs>
              <a:gs pos="100000">
                <a:schemeClr val="accent5"/>
              </a:gs>
            </a:gsLst>
            <a:lin ang="0" scaled="0"/>
          </a:gradFill>
          <a:ln w="12643" cap="flat">
            <a:noFill/>
            <a:prstDash val="solid"/>
            <a:miter/>
          </a:ln>
        </p:spPr>
        <p:txBody>
          <a:bodyPr rtlCol="0" anchor="ctr"/>
          <a:lstStyle/>
          <a:p>
            <a:endParaRPr lang="fr-FR" sz="1350"/>
          </a:p>
        </p:txBody>
      </p:sp>
      <p:sp>
        <p:nvSpPr>
          <p:cNvPr id="22" name="Graphique 6">
            <a:extLst>
              <a:ext uri="{FF2B5EF4-FFF2-40B4-BE49-F238E27FC236}">
                <a16:creationId xmlns:a16="http://schemas.microsoft.com/office/drawing/2014/main" id="{B713A0F4-CAFE-C918-36F2-8C5E96539E15}"/>
              </a:ext>
            </a:extLst>
          </p:cNvPr>
          <p:cNvSpPr/>
          <p:nvPr userDrawn="1"/>
        </p:nvSpPr>
        <p:spPr>
          <a:xfrm>
            <a:off x="3745857" y="1163352"/>
            <a:ext cx="2640210" cy="6067613"/>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solidFill>
            <a:srgbClr val="FFFFFF"/>
          </a:solidFill>
          <a:ln w="12643" cap="flat">
            <a:noFill/>
            <a:prstDash val="solid"/>
            <a:miter/>
          </a:ln>
        </p:spPr>
        <p:txBody>
          <a:bodyPr rtlCol="0" anchor="ctr"/>
          <a:lstStyle/>
          <a:p>
            <a:endParaRPr lang="fr-FR" sz="1350"/>
          </a:p>
        </p:txBody>
      </p:sp>
      <p:sp>
        <p:nvSpPr>
          <p:cNvPr id="8" name="Titre 7">
            <a:extLst>
              <a:ext uri="{FF2B5EF4-FFF2-40B4-BE49-F238E27FC236}">
                <a16:creationId xmlns:a16="http://schemas.microsoft.com/office/drawing/2014/main" id="{7DF1ECAD-5FBE-4A81-939A-22479C884F30}"/>
              </a:ext>
            </a:extLst>
          </p:cNvPr>
          <p:cNvSpPr>
            <a:spLocks noGrp="1"/>
          </p:cNvSpPr>
          <p:nvPr>
            <p:ph type="title" hasCustomPrompt="1"/>
          </p:nvPr>
        </p:nvSpPr>
        <p:spPr>
          <a:xfrm>
            <a:off x="3971564" y="3660935"/>
            <a:ext cx="2231020" cy="461665"/>
          </a:xfrm>
        </p:spPr>
        <p:txBody>
          <a:bodyPr anchor="b"/>
          <a:lstStyle>
            <a:lvl1pPr>
              <a:defRPr sz="1500">
                <a:gradFill>
                  <a:gsLst>
                    <a:gs pos="0">
                      <a:schemeClr val="tx1"/>
                    </a:gs>
                    <a:gs pos="99426">
                      <a:schemeClr val="accent5"/>
                    </a:gs>
                    <a:gs pos="50000">
                      <a:schemeClr val="accent4"/>
                    </a:gs>
                  </a:gsLst>
                  <a:lin ang="0" scaled="0"/>
                </a:gradFill>
              </a:defRPr>
            </a:lvl1pPr>
          </a:lstStyle>
          <a:p>
            <a:r>
              <a:rPr lang="en-US" noProof="0" dirty="0" err="1"/>
              <a:t>TitLe</a:t>
            </a:r>
            <a:r>
              <a:rPr lang="en-US" noProof="0" dirty="0"/>
              <a:t> 1 (LEVEL 0) arial 18-point</a:t>
            </a:r>
          </a:p>
        </p:txBody>
      </p:sp>
      <p:sp>
        <p:nvSpPr>
          <p:cNvPr id="29" name="Espace réservé du texte 7">
            <a:extLst>
              <a:ext uri="{FF2B5EF4-FFF2-40B4-BE49-F238E27FC236}">
                <a16:creationId xmlns:a16="http://schemas.microsoft.com/office/drawing/2014/main" id="{2451FC70-2CFA-417D-AE0B-CF2ABAE2CB0F}"/>
              </a:ext>
            </a:extLst>
          </p:cNvPr>
          <p:cNvSpPr>
            <a:spLocks noGrp="1"/>
          </p:cNvSpPr>
          <p:nvPr>
            <p:ph type="body" sz="quarter" idx="13" hasCustomPrompt="1"/>
          </p:nvPr>
        </p:nvSpPr>
        <p:spPr>
          <a:xfrm>
            <a:off x="3971564" y="4344196"/>
            <a:ext cx="2231020" cy="1843019"/>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pic>
        <p:nvPicPr>
          <p:cNvPr id="10" name="new-logo SG">
            <a:extLst>
              <a:ext uri="{FF2B5EF4-FFF2-40B4-BE49-F238E27FC236}">
                <a16:creationId xmlns:a16="http://schemas.microsoft.com/office/drawing/2014/main" id="{7DF79006-CD59-F9B9-E9A1-2F6B4E84D52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76" y="86733"/>
            <a:ext cx="1476900" cy="2133294"/>
          </a:xfrm>
          <a:prstGeom prst="rect">
            <a:avLst/>
          </a:prstGeom>
        </p:spPr>
      </p:pic>
    </p:spTree>
    <p:extLst>
      <p:ext uri="{BB962C8B-B14F-4D97-AF65-F5344CB8AC3E}">
        <p14:creationId xmlns:p14="http://schemas.microsoft.com/office/powerpoint/2010/main" val="1334160896"/>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0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 2 petites images + légende">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0" y="631132"/>
            <a:ext cx="6323976"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0" y="1261478"/>
            <a:ext cx="6327061"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17" name="Espace réservé du texte 10">
            <a:extLst>
              <a:ext uri="{FF2B5EF4-FFF2-40B4-BE49-F238E27FC236}">
                <a16:creationId xmlns:a16="http://schemas.microsoft.com/office/drawing/2014/main" id="{E6FB99C0-B98C-4E1A-9D4A-B92A70B5D3A5}"/>
              </a:ext>
            </a:extLst>
          </p:cNvPr>
          <p:cNvSpPr>
            <a:spLocks noGrp="1"/>
          </p:cNvSpPr>
          <p:nvPr>
            <p:ph type="body" sz="quarter" idx="23"/>
          </p:nvPr>
        </p:nvSpPr>
        <p:spPr>
          <a:xfrm>
            <a:off x="270001" y="2067100"/>
            <a:ext cx="3692882" cy="6388204"/>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p:txBody>
      </p:sp>
      <p:sp>
        <p:nvSpPr>
          <p:cNvPr id="20" name="ZoneTexte 19">
            <a:extLst>
              <a:ext uri="{FF2B5EF4-FFF2-40B4-BE49-F238E27FC236}">
                <a16:creationId xmlns:a16="http://schemas.microsoft.com/office/drawing/2014/main" id="{52C50507-F78D-42CD-8378-7A0ABF5B6266}"/>
              </a:ext>
            </a:extLst>
          </p:cNvPr>
          <p:cNvSpPr txBox="1"/>
          <p:nvPr userDrawn="1"/>
        </p:nvSpPr>
        <p:spPr>
          <a:xfrm>
            <a:off x="7259427"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21" name="Groupe 20">
            <a:extLst>
              <a:ext uri="{FF2B5EF4-FFF2-40B4-BE49-F238E27FC236}">
                <a16:creationId xmlns:a16="http://schemas.microsoft.com/office/drawing/2014/main" id="{F5B02FD2-C55A-44D7-8267-B24F2FE9A6C5}"/>
              </a:ext>
            </a:extLst>
          </p:cNvPr>
          <p:cNvGrpSpPr/>
          <p:nvPr userDrawn="1"/>
        </p:nvGrpSpPr>
        <p:grpSpPr>
          <a:xfrm flipH="1">
            <a:off x="6914551" y="1119013"/>
            <a:ext cx="108012" cy="8786989"/>
            <a:chOff x="-252536" y="-197952"/>
            <a:chExt cx="144016" cy="4562475"/>
          </a:xfrm>
        </p:grpSpPr>
        <p:cxnSp>
          <p:nvCxnSpPr>
            <p:cNvPr id="22" name="Connecteur droit 21">
              <a:extLst>
                <a:ext uri="{FF2B5EF4-FFF2-40B4-BE49-F238E27FC236}">
                  <a16:creationId xmlns:a16="http://schemas.microsoft.com/office/drawing/2014/main" id="{6572DAE0-C4DC-491E-A886-3EE840E908D5}"/>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D435141-6281-4CB8-935C-F4C8B28C5132}"/>
                </a:ext>
              </a:extLst>
            </p:cNvPr>
            <p:cNvCxnSpPr/>
            <p:nvPr userDrawn="1"/>
          </p:nvCxnSpPr>
          <p:spPr>
            <a:xfrm flipH="1">
              <a:off x="-252536" y="134268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4" name="Image 23">
            <a:extLst>
              <a:ext uri="{FF2B5EF4-FFF2-40B4-BE49-F238E27FC236}">
                <a16:creationId xmlns:a16="http://schemas.microsoft.com/office/drawing/2014/main" id="{1CD18464-9CD8-4FF0-B2F8-F5BF017F117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68601" y="3904213"/>
            <a:ext cx="231700" cy="947563"/>
          </a:xfrm>
          <a:prstGeom prst="rect">
            <a:avLst/>
          </a:prstGeom>
          <a:ln>
            <a:solidFill>
              <a:schemeClr val="bg2"/>
            </a:solidFill>
          </a:ln>
        </p:spPr>
      </p:pic>
      <p:sp>
        <p:nvSpPr>
          <p:cNvPr id="25" name="Espace réservé pour une image  29">
            <a:extLst>
              <a:ext uri="{FF2B5EF4-FFF2-40B4-BE49-F238E27FC236}">
                <a16:creationId xmlns:a16="http://schemas.microsoft.com/office/drawing/2014/main" id="{8007CE0E-000C-4B0C-BC4A-97ED98BEFD85}"/>
              </a:ext>
            </a:extLst>
          </p:cNvPr>
          <p:cNvSpPr>
            <a:spLocks noGrp="1"/>
          </p:cNvSpPr>
          <p:nvPr>
            <p:ph type="pic" sz="quarter" idx="35"/>
          </p:nvPr>
        </p:nvSpPr>
        <p:spPr>
          <a:xfrm>
            <a:off x="4050001"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6" name="Espace réservé pour une image  29">
            <a:extLst>
              <a:ext uri="{FF2B5EF4-FFF2-40B4-BE49-F238E27FC236}">
                <a16:creationId xmlns:a16="http://schemas.microsoft.com/office/drawing/2014/main" id="{D79861F4-050F-472B-8EE5-735029F53421}"/>
              </a:ext>
            </a:extLst>
          </p:cNvPr>
          <p:cNvSpPr>
            <a:spLocks noGrp="1"/>
          </p:cNvSpPr>
          <p:nvPr>
            <p:ph type="pic" sz="quarter" idx="38"/>
          </p:nvPr>
        </p:nvSpPr>
        <p:spPr>
          <a:xfrm>
            <a:off x="5357929"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7" name="Espace réservé du texte 13">
            <a:extLst>
              <a:ext uri="{FF2B5EF4-FFF2-40B4-BE49-F238E27FC236}">
                <a16:creationId xmlns:a16="http://schemas.microsoft.com/office/drawing/2014/main" id="{16FBA96D-C97F-4375-ABF8-D51C7561F81A}"/>
              </a:ext>
            </a:extLst>
          </p:cNvPr>
          <p:cNvSpPr>
            <a:spLocks noGrp="1"/>
          </p:cNvSpPr>
          <p:nvPr>
            <p:ph type="body" sz="quarter" idx="46"/>
          </p:nvPr>
        </p:nvSpPr>
        <p:spPr>
          <a:xfrm>
            <a:off x="4050001" y="5311511"/>
            <a:ext cx="1236495" cy="3120000"/>
          </a:xfrm>
          <a:prstGeom prst="roundRect">
            <a:avLst>
              <a:gd name="adj" fmla="val 6210"/>
            </a:avLst>
          </a:prstGeom>
          <a:gradFill>
            <a:gsLst>
              <a:gs pos="0">
                <a:schemeClr val="accent4"/>
              </a:gs>
              <a:gs pos="100000">
                <a:schemeClr val="accent5"/>
              </a:gs>
            </a:gsLst>
            <a:lin ang="0" scaled="0"/>
          </a:gradFill>
        </p:spPr>
        <p:txBody>
          <a:bodyPr vert="horz" wrap="square" lIns="72000" tIns="144000" rIns="91440" bIns="360000" rtlCol="0">
            <a:normAutofit/>
          </a:bodyPr>
          <a:lstStyle>
            <a:lvl1pPr marL="135728" indent="-135728">
              <a:buClr>
                <a:schemeClr val="bg1"/>
              </a:buClr>
              <a:defRPr lang="fr-FR" dirty="0">
                <a:solidFill>
                  <a:schemeClr val="bg1"/>
                </a:solidFill>
              </a:defRPr>
            </a:lvl1pPr>
            <a:lvl2pPr>
              <a:buClr>
                <a:schemeClr val="bg1"/>
              </a:buClr>
              <a:defRPr lang="fr-FR" dirty="0">
                <a:solidFill>
                  <a:schemeClr val="bg1"/>
                </a:solidFill>
              </a:defRPr>
            </a:lvl2pPr>
            <a:lvl3pPr>
              <a:buClr>
                <a:schemeClr val="bg1"/>
              </a:buClr>
              <a:defRPr lang="fr-FR" dirty="0">
                <a:solidFill>
                  <a:schemeClr val="bg1"/>
                </a:solidFill>
              </a:defRPr>
            </a:lvl3pPr>
          </a:lstStyle>
          <a:p>
            <a:pPr marL="135728" marR="0" lvl="0" indent="-135728" algn="l" defTabSz="685766" rtl="0" eaLnBrk="1" fontAlgn="auto" latinLnBrk="0" hangingPunct="1">
              <a:lnSpc>
                <a:spcPct val="100000"/>
              </a:lnSpc>
              <a:spcBef>
                <a:spcPts val="0"/>
              </a:spcBef>
              <a:spcAft>
                <a:spcPts val="750"/>
              </a:spcAft>
              <a:buClr>
                <a:schemeClr val="bg1"/>
              </a:buClr>
              <a:buSzTx/>
              <a:buFont typeface="Arial" panose="020B0604020202020204" pitchFamily="34" charset="0"/>
              <a:buChar char="●"/>
              <a:tabLst/>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28" name="Espace réservé du texte 13">
            <a:extLst>
              <a:ext uri="{FF2B5EF4-FFF2-40B4-BE49-F238E27FC236}">
                <a16:creationId xmlns:a16="http://schemas.microsoft.com/office/drawing/2014/main" id="{4F7CC4EF-BCEE-489C-9FC1-35FB73D41C07}"/>
              </a:ext>
            </a:extLst>
          </p:cNvPr>
          <p:cNvSpPr>
            <a:spLocks noGrp="1"/>
          </p:cNvSpPr>
          <p:nvPr>
            <p:ph type="body" sz="quarter" idx="47"/>
          </p:nvPr>
        </p:nvSpPr>
        <p:spPr>
          <a:xfrm>
            <a:off x="5357931" y="5311511"/>
            <a:ext cx="1236495" cy="3120000"/>
          </a:xfrm>
          <a:prstGeom prst="roundRect">
            <a:avLst>
              <a:gd name="adj" fmla="val 6210"/>
            </a:avLst>
          </a:prstGeom>
          <a:gradFill>
            <a:gsLst>
              <a:gs pos="0">
                <a:schemeClr val="accent4"/>
              </a:gs>
              <a:gs pos="100000">
                <a:schemeClr val="accent5"/>
              </a:gs>
            </a:gsLst>
            <a:lin ang="0" scaled="0"/>
          </a:gradFill>
        </p:spPr>
        <p:txBody>
          <a:bodyPr vert="horz" wrap="square" lIns="72000" tIns="144000" rIns="91440" bIns="360000" rtlCol="0">
            <a:normAutofit/>
          </a:bodyPr>
          <a:lstStyle>
            <a:lvl1pPr marL="135728" indent="-135728">
              <a:buClr>
                <a:schemeClr val="bg1"/>
              </a:buClr>
              <a:defRPr lang="fr-FR" dirty="0">
                <a:solidFill>
                  <a:schemeClr val="bg1"/>
                </a:solidFill>
              </a:defRPr>
            </a:lvl1pPr>
            <a:lvl2pPr>
              <a:buClr>
                <a:schemeClr val="bg1"/>
              </a:buClr>
              <a:defRPr lang="fr-FR" dirty="0">
                <a:solidFill>
                  <a:schemeClr val="bg1"/>
                </a:solidFill>
              </a:defRPr>
            </a:lvl2pPr>
            <a:lvl3pPr>
              <a:buClr>
                <a:schemeClr val="bg1"/>
              </a:buClr>
              <a:defRPr lang="fr-FR" dirty="0">
                <a:solidFill>
                  <a:schemeClr val="bg1"/>
                </a:solidFill>
              </a:defRPr>
            </a:lvl3pPr>
          </a:lstStyle>
          <a:p>
            <a:pPr marL="135728" marR="0" lvl="0" indent="-135728" algn="l" defTabSz="685766" rtl="0" eaLnBrk="1" fontAlgn="auto" latinLnBrk="0" hangingPunct="1">
              <a:lnSpc>
                <a:spcPct val="100000"/>
              </a:lnSpc>
              <a:spcBef>
                <a:spcPts val="0"/>
              </a:spcBef>
              <a:spcAft>
                <a:spcPts val="750"/>
              </a:spcAft>
              <a:buClr>
                <a:schemeClr val="bg1"/>
              </a:buClr>
              <a:buSzTx/>
              <a:buFont typeface="Arial" panose="020B0604020202020204" pitchFamily="34" charset="0"/>
              <a:buChar char="●"/>
              <a:tabLst/>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2" name="Espace réservé du pied de page 1">
            <a:extLst>
              <a:ext uri="{FF2B5EF4-FFF2-40B4-BE49-F238E27FC236}">
                <a16:creationId xmlns:a16="http://schemas.microsoft.com/office/drawing/2014/main" id="{CDD46300-AC69-480F-8F74-9BAD7EF17AC8}"/>
              </a:ext>
            </a:extLst>
          </p:cNvPr>
          <p:cNvSpPr>
            <a:spLocks noGrp="1"/>
          </p:cNvSpPr>
          <p:nvPr>
            <p:ph type="ftr" sz="quarter" idx="48"/>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9C9864D4-A1DF-4014-9C91-62BFB27EBE5D}"/>
              </a:ext>
            </a:extLst>
          </p:cNvPr>
          <p:cNvSpPr>
            <a:spLocks noGrp="1"/>
          </p:cNvSpPr>
          <p:nvPr>
            <p:ph type="sldNum" sz="quarter" idx="49"/>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637363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etites images + texte">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0" y="631132"/>
            <a:ext cx="6321788"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0" y="1261478"/>
            <a:ext cx="6324872"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51" name="ZoneTexte 50">
            <a:extLst>
              <a:ext uri="{FF2B5EF4-FFF2-40B4-BE49-F238E27FC236}">
                <a16:creationId xmlns:a16="http://schemas.microsoft.com/office/drawing/2014/main" id="{9E37E46B-A015-4F6F-A43F-B4499A62F2D3}"/>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52" name="Groupe 51">
            <a:extLst>
              <a:ext uri="{FF2B5EF4-FFF2-40B4-BE49-F238E27FC236}">
                <a16:creationId xmlns:a16="http://schemas.microsoft.com/office/drawing/2014/main" id="{242550B6-20BF-4B7D-BE86-A57608874007}"/>
              </a:ext>
            </a:extLst>
          </p:cNvPr>
          <p:cNvGrpSpPr/>
          <p:nvPr userDrawn="1"/>
        </p:nvGrpSpPr>
        <p:grpSpPr>
          <a:xfrm>
            <a:off x="-189402" y="1119013"/>
            <a:ext cx="108012" cy="8786989"/>
            <a:chOff x="-252536" y="-197952"/>
            <a:chExt cx="144016" cy="4562475"/>
          </a:xfrm>
        </p:grpSpPr>
        <p:cxnSp>
          <p:nvCxnSpPr>
            <p:cNvPr id="53" name="Connecteur droit 52">
              <a:extLst>
                <a:ext uri="{FF2B5EF4-FFF2-40B4-BE49-F238E27FC236}">
                  <a16:creationId xmlns:a16="http://schemas.microsoft.com/office/drawing/2014/main" id="{FF09EC4E-BAB6-4850-B996-1B078D0961FE}"/>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5DACF023-ED39-4B11-8FE6-9748A415CB15}"/>
                </a:ext>
              </a:extLst>
            </p:cNvPr>
            <p:cNvCxnSpPr/>
            <p:nvPr userDrawn="1"/>
          </p:nvCxnSpPr>
          <p:spPr>
            <a:xfrm flipH="1">
              <a:off x="-252536" y="1240051"/>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55" name="Image 54">
            <a:extLst>
              <a:ext uri="{FF2B5EF4-FFF2-40B4-BE49-F238E27FC236}">
                <a16:creationId xmlns:a16="http://schemas.microsoft.com/office/drawing/2014/main" id="{195E1888-A9FE-4984-8EEC-E22E24E925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17" name="Espace réservé du texte 10">
            <a:extLst>
              <a:ext uri="{FF2B5EF4-FFF2-40B4-BE49-F238E27FC236}">
                <a16:creationId xmlns:a16="http://schemas.microsoft.com/office/drawing/2014/main" id="{E6FB99C0-B98C-4E1A-9D4A-B92A70B5D3A5}"/>
              </a:ext>
            </a:extLst>
          </p:cNvPr>
          <p:cNvSpPr>
            <a:spLocks noGrp="1"/>
          </p:cNvSpPr>
          <p:nvPr>
            <p:ph type="body" sz="quarter" idx="23"/>
          </p:nvPr>
        </p:nvSpPr>
        <p:spPr>
          <a:xfrm>
            <a:off x="2937510" y="2067099"/>
            <a:ext cx="3657362" cy="6375558"/>
          </a:xfrm>
        </p:spPr>
        <p:txBody>
          <a:bodyPr/>
          <a:lstStyle/>
          <a:p>
            <a:pPr lvl="0"/>
            <a:r>
              <a:rPr lang="en-US" noProof="0"/>
              <a:t>Cliquez pour modifier les styles du texte du masque</a:t>
            </a:r>
          </a:p>
          <a:p>
            <a:pPr lvl="1"/>
            <a:r>
              <a:rPr lang="en-US" noProof="0"/>
              <a:t>Deuxième niveau</a:t>
            </a:r>
          </a:p>
          <a:p>
            <a:pPr lvl="2"/>
            <a:r>
              <a:rPr lang="en-US" noProof="0"/>
              <a:t>Troisième niveau</a:t>
            </a:r>
          </a:p>
          <a:p>
            <a:pPr lvl="3"/>
            <a:r>
              <a:rPr lang="en-US" noProof="0"/>
              <a:t>Quatrième niveau</a:t>
            </a:r>
          </a:p>
        </p:txBody>
      </p:sp>
      <p:sp>
        <p:nvSpPr>
          <p:cNvPr id="16" name="Espace réservé pour une image  29">
            <a:extLst>
              <a:ext uri="{FF2B5EF4-FFF2-40B4-BE49-F238E27FC236}">
                <a16:creationId xmlns:a16="http://schemas.microsoft.com/office/drawing/2014/main" id="{72B9D86B-55E9-4510-A2FC-6AD1CADB16C5}"/>
              </a:ext>
            </a:extLst>
          </p:cNvPr>
          <p:cNvSpPr>
            <a:spLocks noGrp="1"/>
          </p:cNvSpPr>
          <p:nvPr>
            <p:ph type="pic" sz="quarter" idx="35"/>
          </p:nvPr>
        </p:nvSpPr>
        <p:spPr>
          <a:xfrm>
            <a:off x="270449"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18" name="Espace réservé pour une image  29">
            <a:extLst>
              <a:ext uri="{FF2B5EF4-FFF2-40B4-BE49-F238E27FC236}">
                <a16:creationId xmlns:a16="http://schemas.microsoft.com/office/drawing/2014/main" id="{9A0BFCA9-B39A-4577-B895-1037D7BD9A21}"/>
              </a:ext>
            </a:extLst>
          </p:cNvPr>
          <p:cNvSpPr>
            <a:spLocks noGrp="1"/>
          </p:cNvSpPr>
          <p:nvPr>
            <p:ph type="pic" sz="quarter" idx="36"/>
          </p:nvPr>
        </p:nvSpPr>
        <p:spPr>
          <a:xfrm>
            <a:off x="270449" y="5322657"/>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0" name="Espace réservé pour une image  29">
            <a:extLst>
              <a:ext uri="{FF2B5EF4-FFF2-40B4-BE49-F238E27FC236}">
                <a16:creationId xmlns:a16="http://schemas.microsoft.com/office/drawing/2014/main" id="{9E8F8B4D-DCC2-4318-BC66-E2EEFE515536}"/>
              </a:ext>
            </a:extLst>
          </p:cNvPr>
          <p:cNvSpPr>
            <a:spLocks noGrp="1"/>
          </p:cNvSpPr>
          <p:nvPr>
            <p:ph type="pic" sz="quarter" idx="37"/>
          </p:nvPr>
        </p:nvSpPr>
        <p:spPr>
          <a:xfrm>
            <a:off x="1578377"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1" name="Espace réservé pour une image  29">
            <a:extLst>
              <a:ext uri="{FF2B5EF4-FFF2-40B4-BE49-F238E27FC236}">
                <a16:creationId xmlns:a16="http://schemas.microsoft.com/office/drawing/2014/main" id="{3E1A8B72-B27C-48FA-B068-CEB08896D5C5}"/>
              </a:ext>
            </a:extLst>
          </p:cNvPr>
          <p:cNvSpPr>
            <a:spLocks noGrp="1"/>
          </p:cNvSpPr>
          <p:nvPr>
            <p:ph type="pic" sz="quarter" idx="38"/>
          </p:nvPr>
        </p:nvSpPr>
        <p:spPr>
          <a:xfrm>
            <a:off x="1578377" y="5322657"/>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 name="Espace réservé du pied de page 1">
            <a:extLst>
              <a:ext uri="{FF2B5EF4-FFF2-40B4-BE49-F238E27FC236}">
                <a16:creationId xmlns:a16="http://schemas.microsoft.com/office/drawing/2014/main" id="{808471D1-B89D-4624-8218-100DE88D1286}"/>
              </a:ext>
            </a:extLst>
          </p:cNvPr>
          <p:cNvSpPr>
            <a:spLocks noGrp="1"/>
          </p:cNvSpPr>
          <p:nvPr>
            <p:ph type="ftr" sz="quarter" idx="39"/>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6076C457-8B8C-4707-8D9A-C9BD8A44F7D9}"/>
              </a:ext>
            </a:extLst>
          </p:cNvPr>
          <p:cNvSpPr>
            <a:spLocks noGrp="1"/>
          </p:cNvSpPr>
          <p:nvPr>
            <p:ph type="sldNum" sz="quarter" idx="40"/>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1516197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etites images + légende + texte">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0" y="631132"/>
            <a:ext cx="6321788"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0" y="1261478"/>
            <a:ext cx="6324872"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20" name="ZoneTexte 19">
            <a:extLst>
              <a:ext uri="{FF2B5EF4-FFF2-40B4-BE49-F238E27FC236}">
                <a16:creationId xmlns:a16="http://schemas.microsoft.com/office/drawing/2014/main" id="{D5E99D7D-C7A7-406F-936D-94453217CBDB}"/>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21" name="Groupe 20">
            <a:extLst>
              <a:ext uri="{FF2B5EF4-FFF2-40B4-BE49-F238E27FC236}">
                <a16:creationId xmlns:a16="http://schemas.microsoft.com/office/drawing/2014/main" id="{208C8471-3FD4-4E50-B463-AD2192B76E0E}"/>
              </a:ext>
            </a:extLst>
          </p:cNvPr>
          <p:cNvGrpSpPr/>
          <p:nvPr userDrawn="1"/>
        </p:nvGrpSpPr>
        <p:grpSpPr>
          <a:xfrm>
            <a:off x="-189402" y="1119013"/>
            <a:ext cx="108012" cy="8786989"/>
            <a:chOff x="-252536" y="-197952"/>
            <a:chExt cx="144016" cy="4562475"/>
          </a:xfrm>
        </p:grpSpPr>
        <p:cxnSp>
          <p:nvCxnSpPr>
            <p:cNvPr id="22" name="Connecteur droit 21">
              <a:extLst>
                <a:ext uri="{FF2B5EF4-FFF2-40B4-BE49-F238E27FC236}">
                  <a16:creationId xmlns:a16="http://schemas.microsoft.com/office/drawing/2014/main" id="{CB451E30-336A-4EF5-AC4E-C848C3556C45}"/>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72DF5CB5-83E8-4D1D-A24E-98A082326836}"/>
                </a:ext>
              </a:extLst>
            </p:cNvPr>
            <p:cNvCxnSpPr/>
            <p:nvPr userDrawn="1"/>
          </p:nvCxnSpPr>
          <p:spPr>
            <a:xfrm flipH="1">
              <a:off x="-252536" y="1240051"/>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4" name="Image 23">
            <a:extLst>
              <a:ext uri="{FF2B5EF4-FFF2-40B4-BE49-F238E27FC236}">
                <a16:creationId xmlns:a16="http://schemas.microsoft.com/office/drawing/2014/main" id="{6AE1891A-E821-45D4-AA3F-357C445AF6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25" name="Espace réservé pour une image  29">
            <a:extLst>
              <a:ext uri="{FF2B5EF4-FFF2-40B4-BE49-F238E27FC236}">
                <a16:creationId xmlns:a16="http://schemas.microsoft.com/office/drawing/2014/main" id="{2BB9F3EC-5F0B-4A35-B2B6-D86D75948E6A}"/>
              </a:ext>
            </a:extLst>
          </p:cNvPr>
          <p:cNvSpPr>
            <a:spLocks noGrp="1"/>
          </p:cNvSpPr>
          <p:nvPr>
            <p:ph type="pic" sz="quarter" idx="35"/>
          </p:nvPr>
        </p:nvSpPr>
        <p:spPr>
          <a:xfrm>
            <a:off x="270449"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6" name="Espace réservé pour une image  29">
            <a:extLst>
              <a:ext uri="{FF2B5EF4-FFF2-40B4-BE49-F238E27FC236}">
                <a16:creationId xmlns:a16="http://schemas.microsoft.com/office/drawing/2014/main" id="{16BCD4BB-6AE6-4051-AC7D-89579A28186C}"/>
              </a:ext>
            </a:extLst>
          </p:cNvPr>
          <p:cNvSpPr>
            <a:spLocks noGrp="1"/>
          </p:cNvSpPr>
          <p:nvPr>
            <p:ph type="pic" sz="quarter" idx="38"/>
          </p:nvPr>
        </p:nvSpPr>
        <p:spPr>
          <a:xfrm>
            <a:off x="1578377"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7" name="Espace réservé du texte 13">
            <a:extLst>
              <a:ext uri="{FF2B5EF4-FFF2-40B4-BE49-F238E27FC236}">
                <a16:creationId xmlns:a16="http://schemas.microsoft.com/office/drawing/2014/main" id="{DAD588E3-E84D-468D-B8B8-8073141BB4B6}"/>
              </a:ext>
            </a:extLst>
          </p:cNvPr>
          <p:cNvSpPr>
            <a:spLocks noGrp="1"/>
          </p:cNvSpPr>
          <p:nvPr>
            <p:ph type="body" sz="quarter" idx="46"/>
          </p:nvPr>
        </p:nvSpPr>
        <p:spPr>
          <a:xfrm>
            <a:off x="270449" y="5311516"/>
            <a:ext cx="1236495" cy="3120000"/>
          </a:xfrm>
          <a:prstGeom prst="roundRect">
            <a:avLst>
              <a:gd name="adj" fmla="val 6210"/>
            </a:avLst>
          </a:prstGeom>
          <a:gradFill flip="none" rotWithShape="1">
            <a:gsLst>
              <a:gs pos="100000">
                <a:schemeClr val="accent1"/>
              </a:gs>
              <a:gs pos="0">
                <a:schemeClr val="accent2"/>
              </a:gs>
            </a:gsLst>
            <a:lin ang="0" scaled="0"/>
            <a:tileRect/>
          </a:gradFill>
        </p:spPr>
        <p:txBody>
          <a:bodyPr vert="horz" wrap="square" lIns="72000" tIns="144000" rIns="91440" bIns="360000" rtlCol="0">
            <a:normAutofit/>
          </a:bodyPr>
          <a:lstStyle>
            <a:lvl1pPr marL="135728" indent="-135728">
              <a:buClr>
                <a:schemeClr val="bg1"/>
              </a:buClr>
              <a:defRPr lang="fr-FR" dirty="0">
                <a:solidFill>
                  <a:schemeClr val="bg1"/>
                </a:solidFill>
              </a:defRPr>
            </a:lvl1pPr>
            <a:lvl2pPr>
              <a:buClr>
                <a:schemeClr val="bg1"/>
              </a:buClr>
              <a:defRPr lang="fr-FR" dirty="0">
                <a:solidFill>
                  <a:schemeClr val="bg1"/>
                </a:solidFill>
              </a:defRPr>
            </a:lvl2pPr>
            <a:lvl3pPr>
              <a:buClr>
                <a:schemeClr val="bg1"/>
              </a:buClr>
              <a:defRPr lang="fr-FR" dirty="0">
                <a:solidFill>
                  <a:schemeClr val="bg1"/>
                </a:solidFill>
              </a:defRPr>
            </a:lvl3pPr>
          </a:lstStyle>
          <a:p>
            <a:pPr marL="135728" marR="0" lvl="0" indent="-135728" algn="l" defTabSz="685766" rtl="0" eaLnBrk="1" fontAlgn="auto" latinLnBrk="0" hangingPunct="1">
              <a:lnSpc>
                <a:spcPct val="100000"/>
              </a:lnSpc>
              <a:spcBef>
                <a:spcPts val="0"/>
              </a:spcBef>
              <a:spcAft>
                <a:spcPts val="750"/>
              </a:spcAft>
              <a:buClr>
                <a:schemeClr val="bg1"/>
              </a:buClr>
              <a:buSzTx/>
              <a:buFont typeface="Arial" panose="020B0604020202020204" pitchFamily="34" charset="0"/>
              <a:buChar char="●"/>
              <a:tabLst/>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28" name="Espace réservé du texte 13">
            <a:extLst>
              <a:ext uri="{FF2B5EF4-FFF2-40B4-BE49-F238E27FC236}">
                <a16:creationId xmlns:a16="http://schemas.microsoft.com/office/drawing/2014/main" id="{DF3B5743-B183-49C9-B504-5AA77DFB6CF2}"/>
              </a:ext>
            </a:extLst>
          </p:cNvPr>
          <p:cNvSpPr>
            <a:spLocks noGrp="1"/>
          </p:cNvSpPr>
          <p:nvPr>
            <p:ph type="body" sz="quarter" idx="47"/>
          </p:nvPr>
        </p:nvSpPr>
        <p:spPr>
          <a:xfrm>
            <a:off x="1578378" y="5311516"/>
            <a:ext cx="1236495" cy="3120000"/>
          </a:xfrm>
          <a:prstGeom prst="roundRect">
            <a:avLst>
              <a:gd name="adj" fmla="val 6210"/>
            </a:avLst>
          </a:prstGeom>
          <a:gradFill>
            <a:gsLst>
              <a:gs pos="100000">
                <a:schemeClr val="accent1"/>
              </a:gs>
              <a:gs pos="0">
                <a:schemeClr val="accent2"/>
              </a:gs>
            </a:gsLst>
            <a:lin ang="0" scaled="0"/>
          </a:gradFill>
        </p:spPr>
        <p:txBody>
          <a:bodyPr vert="horz" wrap="square" lIns="72000" tIns="144000" rIns="91440" bIns="360000" rtlCol="0">
            <a:normAutofit/>
          </a:bodyPr>
          <a:lstStyle>
            <a:lvl1pPr marL="135728" indent="-135728">
              <a:buClr>
                <a:schemeClr val="bg1"/>
              </a:buClr>
              <a:defRPr lang="fr-FR" dirty="0">
                <a:solidFill>
                  <a:schemeClr val="bg1"/>
                </a:solidFill>
              </a:defRPr>
            </a:lvl1pPr>
            <a:lvl2pPr>
              <a:buClr>
                <a:schemeClr val="bg1"/>
              </a:buClr>
              <a:defRPr lang="fr-FR" dirty="0">
                <a:solidFill>
                  <a:schemeClr val="bg1"/>
                </a:solidFill>
              </a:defRPr>
            </a:lvl2pPr>
            <a:lvl3pPr>
              <a:buClr>
                <a:schemeClr val="bg1"/>
              </a:buClr>
              <a:defRPr lang="fr-FR" dirty="0">
                <a:solidFill>
                  <a:schemeClr val="bg1"/>
                </a:solidFill>
              </a:defRPr>
            </a:lvl3pPr>
          </a:lstStyle>
          <a:p>
            <a:pPr marL="135728" marR="0" lvl="0" indent="-135728" algn="l" defTabSz="685766" rtl="0" eaLnBrk="1" fontAlgn="auto" latinLnBrk="0" hangingPunct="1">
              <a:lnSpc>
                <a:spcPct val="100000"/>
              </a:lnSpc>
              <a:spcBef>
                <a:spcPts val="0"/>
              </a:spcBef>
              <a:spcAft>
                <a:spcPts val="750"/>
              </a:spcAft>
              <a:buClr>
                <a:schemeClr val="bg1"/>
              </a:buClr>
              <a:buSzTx/>
              <a:buFont typeface="Arial" panose="020B0604020202020204" pitchFamily="34" charset="0"/>
              <a:buChar char="●"/>
              <a:tabLst/>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16" name="Espace réservé du texte 10">
            <a:extLst>
              <a:ext uri="{FF2B5EF4-FFF2-40B4-BE49-F238E27FC236}">
                <a16:creationId xmlns:a16="http://schemas.microsoft.com/office/drawing/2014/main" id="{7FDAF0EB-F1BD-42A2-92E6-75748C250F21}"/>
              </a:ext>
            </a:extLst>
          </p:cNvPr>
          <p:cNvSpPr>
            <a:spLocks noGrp="1"/>
          </p:cNvSpPr>
          <p:nvPr>
            <p:ph type="body" sz="quarter" idx="23"/>
          </p:nvPr>
        </p:nvSpPr>
        <p:spPr>
          <a:xfrm>
            <a:off x="2937510" y="2067101"/>
            <a:ext cx="3657362" cy="6371346"/>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p:txBody>
      </p:sp>
      <p:sp>
        <p:nvSpPr>
          <p:cNvPr id="2" name="Espace réservé du pied de page 1">
            <a:extLst>
              <a:ext uri="{FF2B5EF4-FFF2-40B4-BE49-F238E27FC236}">
                <a16:creationId xmlns:a16="http://schemas.microsoft.com/office/drawing/2014/main" id="{E8785C80-2D55-46A4-BDEF-F096AA4FAAA8}"/>
              </a:ext>
            </a:extLst>
          </p:cNvPr>
          <p:cNvSpPr>
            <a:spLocks noGrp="1"/>
          </p:cNvSpPr>
          <p:nvPr>
            <p:ph type="ftr" sz="quarter" idx="48"/>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C0831B84-A0B9-4D34-99F7-D904F97E44D9}"/>
              </a:ext>
            </a:extLst>
          </p:cNvPr>
          <p:cNvSpPr>
            <a:spLocks noGrp="1"/>
          </p:cNvSpPr>
          <p:nvPr>
            <p:ph type="sldNum" sz="quarter" idx="49"/>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923201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2x2 petites images ">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0" y="631132"/>
            <a:ext cx="6321788"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0" y="1261478"/>
            <a:ext cx="6324872"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17" name="Espace réservé du texte 10">
            <a:extLst>
              <a:ext uri="{FF2B5EF4-FFF2-40B4-BE49-F238E27FC236}">
                <a16:creationId xmlns:a16="http://schemas.microsoft.com/office/drawing/2014/main" id="{E6FB99C0-B98C-4E1A-9D4A-B92A70B5D3A5}"/>
              </a:ext>
            </a:extLst>
          </p:cNvPr>
          <p:cNvSpPr>
            <a:spLocks noGrp="1"/>
          </p:cNvSpPr>
          <p:nvPr>
            <p:ph type="body" sz="quarter" idx="23"/>
          </p:nvPr>
        </p:nvSpPr>
        <p:spPr>
          <a:xfrm>
            <a:off x="1540617" y="2067100"/>
            <a:ext cx="3778144" cy="6388204"/>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p:txBody>
      </p:sp>
      <p:sp>
        <p:nvSpPr>
          <p:cNvPr id="16" name="ZoneTexte 15">
            <a:extLst>
              <a:ext uri="{FF2B5EF4-FFF2-40B4-BE49-F238E27FC236}">
                <a16:creationId xmlns:a16="http://schemas.microsoft.com/office/drawing/2014/main" id="{A084F3B4-9C4B-4542-9BE5-61533AC13B77}"/>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18" name="Groupe 17">
            <a:extLst>
              <a:ext uri="{FF2B5EF4-FFF2-40B4-BE49-F238E27FC236}">
                <a16:creationId xmlns:a16="http://schemas.microsoft.com/office/drawing/2014/main" id="{E67CAAF8-2F23-49FF-9FE7-FEDC3ED84CB8}"/>
              </a:ext>
            </a:extLst>
          </p:cNvPr>
          <p:cNvGrpSpPr/>
          <p:nvPr userDrawn="1"/>
        </p:nvGrpSpPr>
        <p:grpSpPr>
          <a:xfrm>
            <a:off x="-189402" y="1119013"/>
            <a:ext cx="108012" cy="8786989"/>
            <a:chOff x="-252536" y="-197952"/>
            <a:chExt cx="144016" cy="4562475"/>
          </a:xfrm>
        </p:grpSpPr>
        <p:cxnSp>
          <p:nvCxnSpPr>
            <p:cNvPr id="20" name="Connecteur droit 19">
              <a:extLst>
                <a:ext uri="{FF2B5EF4-FFF2-40B4-BE49-F238E27FC236}">
                  <a16:creationId xmlns:a16="http://schemas.microsoft.com/office/drawing/2014/main" id="{7894B58C-7B35-49FE-BEB9-67BF1892DFCC}"/>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6939BAA2-5948-460F-A80B-FE887A1AD1AC}"/>
                </a:ext>
              </a:extLst>
            </p:cNvPr>
            <p:cNvCxnSpPr/>
            <p:nvPr userDrawn="1"/>
          </p:nvCxnSpPr>
          <p:spPr>
            <a:xfrm flipH="1">
              <a:off x="-252536" y="1240051"/>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2" name="Image 21">
            <a:extLst>
              <a:ext uri="{FF2B5EF4-FFF2-40B4-BE49-F238E27FC236}">
                <a16:creationId xmlns:a16="http://schemas.microsoft.com/office/drawing/2014/main" id="{8B4F545F-8C0D-4561-B606-64DDA332B39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23" name="Espace réservé pour une image  29">
            <a:extLst>
              <a:ext uri="{FF2B5EF4-FFF2-40B4-BE49-F238E27FC236}">
                <a16:creationId xmlns:a16="http://schemas.microsoft.com/office/drawing/2014/main" id="{4EADCD03-814D-4735-9A09-0B0FB5035D9D}"/>
              </a:ext>
            </a:extLst>
          </p:cNvPr>
          <p:cNvSpPr>
            <a:spLocks noGrp="1"/>
          </p:cNvSpPr>
          <p:nvPr>
            <p:ph type="pic" sz="quarter" idx="35"/>
          </p:nvPr>
        </p:nvSpPr>
        <p:spPr>
          <a:xfrm>
            <a:off x="270449"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4" name="Espace réservé pour une image  29">
            <a:extLst>
              <a:ext uri="{FF2B5EF4-FFF2-40B4-BE49-F238E27FC236}">
                <a16:creationId xmlns:a16="http://schemas.microsoft.com/office/drawing/2014/main" id="{27AB527A-342A-4EF3-B759-CADA10030173}"/>
              </a:ext>
            </a:extLst>
          </p:cNvPr>
          <p:cNvSpPr>
            <a:spLocks noGrp="1"/>
          </p:cNvSpPr>
          <p:nvPr>
            <p:ph type="pic" sz="quarter" idx="36"/>
          </p:nvPr>
        </p:nvSpPr>
        <p:spPr>
          <a:xfrm>
            <a:off x="270449" y="5322658"/>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5" name="Espace réservé pour une image  29">
            <a:extLst>
              <a:ext uri="{FF2B5EF4-FFF2-40B4-BE49-F238E27FC236}">
                <a16:creationId xmlns:a16="http://schemas.microsoft.com/office/drawing/2014/main" id="{1386975C-B873-4098-AF7B-E9D9F8F13641}"/>
              </a:ext>
            </a:extLst>
          </p:cNvPr>
          <p:cNvSpPr>
            <a:spLocks noGrp="1"/>
          </p:cNvSpPr>
          <p:nvPr>
            <p:ph type="pic" sz="quarter" idx="37"/>
          </p:nvPr>
        </p:nvSpPr>
        <p:spPr>
          <a:xfrm>
            <a:off x="5358376"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6" name="Espace réservé pour une image  29">
            <a:extLst>
              <a:ext uri="{FF2B5EF4-FFF2-40B4-BE49-F238E27FC236}">
                <a16:creationId xmlns:a16="http://schemas.microsoft.com/office/drawing/2014/main" id="{C0DE3218-156F-4A12-B04C-DF97662EBBAA}"/>
              </a:ext>
            </a:extLst>
          </p:cNvPr>
          <p:cNvSpPr>
            <a:spLocks noGrp="1"/>
          </p:cNvSpPr>
          <p:nvPr>
            <p:ph type="pic" sz="quarter" idx="38"/>
          </p:nvPr>
        </p:nvSpPr>
        <p:spPr>
          <a:xfrm>
            <a:off x="5358376" y="5322658"/>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dirty="0"/>
          </a:p>
        </p:txBody>
      </p:sp>
      <p:sp>
        <p:nvSpPr>
          <p:cNvPr id="2" name="Espace réservé du pied de page 1">
            <a:extLst>
              <a:ext uri="{FF2B5EF4-FFF2-40B4-BE49-F238E27FC236}">
                <a16:creationId xmlns:a16="http://schemas.microsoft.com/office/drawing/2014/main" id="{DB1B6AE5-3FD7-4924-B866-F4DACF6EB07F}"/>
              </a:ext>
            </a:extLst>
          </p:cNvPr>
          <p:cNvSpPr>
            <a:spLocks noGrp="1"/>
          </p:cNvSpPr>
          <p:nvPr>
            <p:ph type="ftr" sz="quarter" idx="39"/>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1F798329-469F-44D2-8EC9-76B7940BB30B}"/>
              </a:ext>
            </a:extLst>
          </p:cNvPr>
          <p:cNvSpPr>
            <a:spLocks noGrp="1"/>
          </p:cNvSpPr>
          <p:nvPr>
            <p:ph type="sldNum" sz="quarter" idx="40"/>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2803338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2 petites images + legende">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0" y="631132"/>
            <a:ext cx="6321788"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0" y="1261478"/>
            <a:ext cx="6324872"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17" name="Espace réservé du texte 10">
            <a:extLst>
              <a:ext uri="{FF2B5EF4-FFF2-40B4-BE49-F238E27FC236}">
                <a16:creationId xmlns:a16="http://schemas.microsoft.com/office/drawing/2014/main" id="{E6FB99C0-B98C-4E1A-9D4A-B92A70B5D3A5}"/>
              </a:ext>
            </a:extLst>
          </p:cNvPr>
          <p:cNvSpPr>
            <a:spLocks noGrp="1"/>
          </p:cNvSpPr>
          <p:nvPr>
            <p:ph type="body" sz="quarter" idx="23"/>
          </p:nvPr>
        </p:nvSpPr>
        <p:spPr>
          <a:xfrm>
            <a:off x="1540617" y="2067100"/>
            <a:ext cx="3774335" cy="6371348"/>
          </a:xfr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p:txBody>
      </p:sp>
      <p:sp>
        <p:nvSpPr>
          <p:cNvPr id="25" name="ZoneTexte 24">
            <a:extLst>
              <a:ext uri="{FF2B5EF4-FFF2-40B4-BE49-F238E27FC236}">
                <a16:creationId xmlns:a16="http://schemas.microsoft.com/office/drawing/2014/main" id="{9F533BF6-D514-459D-9CD0-0014742AF5E9}"/>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26" name="Groupe 25">
            <a:extLst>
              <a:ext uri="{FF2B5EF4-FFF2-40B4-BE49-F238E27FC236}">
                <a16:creationId xmlns:a16="http://schemas.microsoft.com/office/drawing/2014/main" id="{3367DB2E-3C37-4A82-8177-2AAD710DA225}"/>
              </a:ext>
            </a:extLst>
          </p:cNvPr>
          <p:cNvGrpSpPr/>
          <p:nvPr userDrawn="1"/>
        </p:nvGrpSpPr>
        <p:grpSpPr>
          <a:xfrm>
            <a:off x="-189402" y="1119013"/>
            <a:ext cx="108012" cy="8786989"/>
            <a:chOff x="-252536" y="-197952"/>
            <a:chExt cx="144016" cy="4562475"/>
          </a:xfrm>
        </p:grpSpPr>
        <p:cxnSp>
          <p:nvCxnSpPr>
            <p:cNvPr id="27" name="Connecteur droit 26">
              <a:extLst>
                <a:ext uri="{FF2B5EF4-FFF2-40B4-BE49-F238E27FC236}">
                  <a16:creationId xmlns:a16="http://schemas.microsoft.com/office/drawing/2014/main" id="{F4EF7344-53C0-458A-8505-90970AFC921D}"/>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565B0C33-B681-4D01-AC6F-B6BFC648EFC3}"/>
                </a:ext>
              </a:extLst>
            </p:cNvPr>
            <p:cNvCxnSpPr/>
            <p:nvPr userDrawn="1"/>
          </p:nvCxnSpPr>
          <p:spPr>
            <a:xfrm flipH="1">
              <a:off x="-252536" y="1240051"/>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9" name="Image 28">
            <a:extLst>
              <a:ext uri="{FF2B5EF4-FFF2-40B4-BE49-F238E27FC236}">
                <a16:creationId xmlns:a16="http://schemas.microsoft.com/office/drawing/2014/main" id="{244DFE2D-60C4-4131-8465-C5969D771FA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18" name="Espace réservé pour une image  29">
            <a:extLst>
              <a:ext uri="{FF2B5EF4-FFF2-40B4-BE49-F238E27FC236}">
                <a16:creationId xmlns:a16="http://schemas.microsoft.com/office/drawing/2014/main" id="{81101FB9-9955-4F5E-B5AE-8B1D6B9D33C4}"/>
              </a:ext>
            </a:extLst>
          </p:cNvPr>
          <p:cNvSpPr>
            <a:spLocks noGrp="1"/>
          </p:cNvSpPr>
          <p:nvPr>
            <p:ph type="pic" sz="quarter" idx="38"/>
          </p:nvPr>
        </p:nvSpPr>
        <p:spPr>
          <a:xfrm>
            <a:off x="264320"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0" name="Espace réservé du texte 13">
            <a:extLst>
              <a:ext uri="{FF2B5EF4-FFF2-40B4-BE49-F238E27FC236}">
                <a16:creationId xmlns:a16="http://schemas.microsoft.com/office/drawing/2014/main" id="{0232180B-2F37-4B34-B19F-C9BB5EA69378}"/>
              </a:ext>
            </a:extLst>
          </p:cNvPr>
          <p:cNvSpPr>
            <a:spLocks noGrp="1"/>
          </p:cNvSpPr>
          <p:nvPr>
            <p:ph type="body" sz="quarter" idx="47"/>
          </p:nvPr>
        </p:nvSpPr>
        <p:spPr>
          <a:xfrm>
            <a:off x="264320" y="5322661"/>
            <a:ext cx="1236495" cy="3120000"/>
          </a:xfrm>
          <a:prstGeom prst="roundRect">
            <a:avLst>
              <a:gd name="adj" fmla="val 6210"/>
            </a:avLst>
          </a:prstGeom>
          <a:gradFill>
            <a:gsLst>
              <a:gs pos="100000">
                <a:schemeClr val="accent4"/>
              </a:gs>
              <a:gs pos="0">
                <a:schemeClr val="accent3"/>
              </a:gs>
            </a:gsLst>
            <a:lin ang="0" scaled="0"/>
          </a:gradFill>
        </p:spPr>
        <p:txBody>
          <a:bodyPr vert="horz" wrap="square" lIns="72000" tIns="144000" rIns="91440" bIns="360000" rtlCol="0">
            <a:normAutofit/>
          </a:bodyPr>
          <a:lstStyle>
            <a:lvl1pPr marL="135728" indent="-135728">
              <a:buClr>
                <a:schemeClr val="bg1"/>
              </a:buClr>
              <a:defRPr lang="fr-FR" dirty="0">
                <a:solidFill>
                  <a:schemeClr val="bg1"/>
                </a:solidFill>
              </a:defRPr>
            </a:lvl1pPr>
            <a:lvl2pPr>
              <a:buClr>
                <a:schemeClr val="bg1"/>
              </a:buClr>
              <a:defRPr lang="fr-FR" dirty="0">
                <a:solidFill>
                  <a:schemeClr val="bg1"/>
                </a:solidFill>
              </a:defRPr>
            </a:lvl2pPr>
            <a:lvl3pPr>
              <a:buClr>
                <a:schemeClr val="bg1"/>
              </a:buClr>
              <a:defRPr lang="fr-FR" dirty="0">
                <a:solidFill>
                  <a:schemeClr val="bg1"/>
                </a:solidFill>
              </a:defRPr>
            </a:lvl3pPr>
          </a:lstStyle>
          <a:p>
            <a:pPr marL="135728" marR="0" lvl="0" indent="-135728" algn="l" defTabSz="685766" rtl="0" eaLnBrk="1" fontAlgn="auto" latinLnBrk="0" hangingPunct="1">
              <a:lnSpc>
                <a:spcPct val="100000"/>
              </a:lnSpc>
              <a:spcBef>
                <a:spcPts val="0"/>
              </a:spcBef>
              <a:spcAft>
                <a:spcPts val="750"/>
              </a:spcAft>
              <a:buClr>
                <a:schemeClr val="bg1"/>
              </a:buClr>
              <a:buSzTx/>
              <a:buFont typeface="Arial" panose="020B0604020202020204" pitchFamily="34" charset="0"/>
              <a:buChar char="●"/>
              <a:tabLst/>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21" name="Espace réservé pour une image  29">
            <a:extLst>
              <a:ext uri="{FF2B5EF4-FFF2-40B4-BE49-F238E27FC236}">
                <a16:creationId xmlns:a16="http://schemas.microsoft.com/office/drawing/2014/main" id="{D9B49EBB-009A-4E9C-A66D-4D6B42AB9254}"/>
              </a:ext>
            </a:extLst>
          </p:cNvPr>
          <p:cNvSpPr>
            <a:spLocks noGrp="1"/>
          </p:cNvSpPr>
          <p:nvPr>
            <p:ph type="pic" sz="quarter" idx="48"/>
          </p:nvPr>
        </p:nvSpPr>
        <p:spPr>
          <a:xfrm>
            <a:off x="5357929"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2" name="Espace réservé du texte 13">
            <a:extLst>
              <a:ext uri="{FF2B5EF4-FFF2-40B4-BE49-F238E27FC236}">
                <a16:creationId xmlns:a16="http://schemas.microsoft.com/office/drawing/2014/main" id="{EFBCB27F-F099-40B8-B652-4E5A44B914AA}"/>
              </a:ext>
            </a:extLst>
          </p:cNvPr>
          <p:cNvSpPr>
            <a:spLocks noGrp="1"/>
          </p:cNvSpPr>
          <p:nvPr>
            <p:ph type="body" sz="quarter" idx="49"/>
          </p:nvPr>
        </p:nvSpPr>
        <p:spPr>
          <a:xfrm>
            <a:off x="5357931" y="5322661"/>
            <a:ext cx="1236495" cy="3120000"/>
          </a:xfrm>
          <a:prstGeom prst="roundRect">
            <a:avLst>
              <a:gd name="adj" fmla="val 6210"/>
            </a:avLst>
          </a:prstGeom>
          <a:gradFill>
            <a:gsLst>
              <a:gs pos="0">
                <a:schemeClr val="accent3"/>
              </a:gs>
              <a:gs pos="100000">
                <a:schemeClr val="accent4"/>
              </a:gs>
            </a:gsLst>
            <a:lin ang="0" scaled="0"/>
          </a:gradFill>
        </p:spPr>
        <p:txBody>
          <a:bodyPr vert="horz" wrap="square" lIns="72000" tIns="144000" rIns="91440" bIns="360000" rtlCol="0">
            <a:normAutofit/>
          </a:bodyPr>
          <a:lstStyle>
            <a:lvl1pPr marL="135728" indent="-135728">
              <a:buClr>
                <a:schemeClr val="bg1"/>
              </a:buClr>
              <a:defRPr lang="fr-FR" dirty="0">
                <a:solidFill>
                  <a:schemeClr val="bg1"/>
                </a:solidFill>
              </a:defRPr>
            </a:lvl1pPr>
            <a:lvl2pPr>
              <a:buClr>
                <a:schemeClr val="bg1"/>
              </a:buClr>
              <a:defRPr lang="fr-FR" dirty="0">
                <a:solidFill>
                  <a:schemeClr val="bg1"/>
                </a:solidFill>
              </a:defRPr>
            </a:lvl2pPr>
            <a:lvl3pPr>
              <a:buClr>
                <a:schemeClr val="bg1"/>
              </a:buClr>
              <a:defRPr lang="fr-FR" dirty="0">
                <a:solidFill>
                  <a:schemeClr val="bg1"/>
                </a:solidFill>
              </a:defRPr>
            </a:lvl3pPr>
          </a:lstStyle>
          <a:p>
            <a:pPr marL="135728" marR="0" lvl="0" indent="-135728" algn="l" defTabSz="685766" rtl="0" eaLnBrk="1" fontAlgn="auto" latinLnBrk="0" hangingPunct="1">
              <a:lnSpc>
                <a:spcPct val="100000"/>
              </a:lnSpc>
              <a:spcBef>
                <a:spcPts val="0"/>
              </a:spcBef>
              <a:spcAft>
                <a:spcPts val="750"/>
              </a:spcAft>
              <a:buClr>
                <a:schemeClr val="bg1"/>
              </a:buClr>
              <a:buSzTx/>
              <a:buFont typeface="Arial" panose="020B0604020202020204" pitchFamily="34" charset="0"/>
              <a:buChar char="●"/>
              <a:tabLst/>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2" name="Espace réservé du pied de page 1">
            <a:extLst>
              <a:ext uri="{FF2B5EF4-FFF2-40B4-BE49-F238E27FC236}">
                <a16:creationId xmlns:a16="http://schemas.microsoft.com/office/drawing/2014/main" id="{10ADCE58-C192-4340-BB26-CE5718353852}"/>
              </a:ext>
            </a:extLst>
          </p:cNvPr>
          <p:cNvSpPr>
            <a:spLocks noGrp="1"/>
          </p:cNvSpPr>
          <p:nvPr>
            <p:ph type="ftr" sz="quarter" idx="50"/>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2AD90CFA-C413-4343-B4F0-207C00D9DD58}"/>
              </a:ext>
            </a:extLst>
          </p:cNvPr>
          <p:cNvSpPr>
            <a:spLocks noGrp="1"/>
          </p:cNvSpPr>
          <p:nvPr>
            <p:ph type="sldNum" sz="quarter" idx="51"/>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94917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 petites images">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0" y="631132"/>
            <a:ext cx="6321788"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0" y="1261478"/>
            <a:ext cx="6324872"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23" name="ZoneTexte 22">
            <a:extLst>
              <a:ext uri="{FF2B5EF4-FFF2-40B4-BE49-F238E27FC236}">
                <a16:creationId xmlns:a16="http://schemas.microsoft.com/office/drawing/2014/main" id="{3083D504-1F4A-418B-871C-712702DC939B}"/>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24" name="Groupe 23">
            <a:extLst>
              <a:ext uri="{FF2B5EF4-FFF2-40B4-BE49-F238E27FC236}">
                <a16:creationId xmlns:a16="http://schemas.microsoft.com/office/drawing/2014/main" id="{104AB0F8-7147-4717-92FB-E946612AE522}"/>
              </a:ext>
            </a:extLst>
          </p:cNvPr>
          <p:cNvGrpSpPr/>
          <p:nvPr userDrawn="1"/>
        </p:nvGrpSpPr>
        <p:grpSpPr>
          <a:xfrm>
            <a:off x="-189402" y="1119013"/>
            <a:ext cx="108012" cy="8786989"/>
            <a:chOff x="-252536" y="-197952"/>
            <a:chExt cx="144016" cy="4562475"/>
          </a:xfrm>
        </p:grpSpPr>
        <p:cxnSp>
          <p:nvCxnSpPr>
            <p:cNvPr id="25" name="Connecteur droit 24">
              <a:extLst>
                <a:ext uri="{FF2B5EF4-FFF2-40B4-BE49-F238E27FC236}">
                  <a16:creationId xmlns:a16="http://schemas.microsoft.com/office/drawing/2014/main" id="{DF2EF40B-3487-4F0C-88AD-523F301FF813}"/>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5916D0A3-039C-4313-9BCC-5CEA30283129}"/>
                </a:ext>
              </a:extLst>
            </p:cNvPr>
            <p:cNvCxnSpPr/>
            <p:nvPr userDrawn="1"/>
          </p:nvCxnSpPr>
          <p:spPr>
            <a:xfrm flipH="1">
              <a:off x="-252536" y="1240051"/>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7" name="Image 26">
            <a:extLst>
              <a:ext uri="{FF2B5EF4-FFF2-40B4-BE49-F238E27FC236}">
                <a16:creationId xmlns:a16="http://schemas.microsoft.com/office/drawing/2014/main" id="{E7D0531D-FF8C-4744-8704-E1D610D893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22" name="Espace réservé pour une image  29">
            <a:extLst>
              <a:ext uri="{FF2B5EF4-FFF2-40B4-BE49-F238E27FC236}">
                <a16:creationId xmlns:a16="http://schemas.microsoft.com/office/drawing/2014/main" id="{9311375C-0EDC-48BF-990F-8F9A0613855F}"/>
              </a:ext>
            </a:extLst>
          </p:cNvPr>
          <p:cNvSpPr>
            <a:spLocks noGrp="1"/>
          </p:cNvSpPr>
          <p:nvPr>
            <p:ph type="pic" sz="quarter" idx="39"/>
          </p:nvPr>
        </p:nvSpPr>
        <p:spPr>
          <a:xfrm>
            <a:off x="817794"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8" name="Espace réservé pour une image  29">
            <a:extLst>
              <a:ext uri="{FF2B5EF4-FFF2-40B4-BE49-F238E27FC236}">
                <a16:creationId xmlns:a16="http://schemas.microsoft.com/office/drawing/2014/main" id="{E3581938-84E0-4C7C-9487-D7BD64B1E49B}"/>
              </a:ext>
            </a:extLst>
          </p:cNvPr>
          <p:cNvSpPr>
            <a:spLocks noGrp="1"/>
          </p:cNvSpPr>
          <p:nvPr>
            <p:ph type="pic" sz="quarter" idx="40"/>
          </p:nvPr>
        </p:nvSpPr>
        <p:spPr>
          <a:xfrm>
            <a:off x="817794" y="5322661"/>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9" name="Espace réservé pour une image  29">
            <a:extLst>
              <a:ext uri="{FF2B5EF4-FFF2-40B4-BE49-F238E27FC236}">
                <a16:creationId xmlns:a16="http://schemas.microsoft.com/office/drawing/2014/main" id="{9064B463-67A1-42DF-B89D-60D9CD0134C1}"/>
              </a:ext>
            </a:extLst>
          </p:cNvPr>
          <p:cNvSpPr>
            <a:spLocks noGrp="1"/>
          </p:cNvSpPr>
          <p:nvPr>
            <p:ph type="pic" sz="quarter" idx="41"/>
          </p:nvPr>
        </p:nvSpPr>
        <p:spPr>
          <a:xfrm>
            <a:off x="2148913"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1" name="Espace réservé pour une image  29">
            <a:extLst>
              <a:ext uri="{FF2B5EF4-FFF2-40B4-BE49-F238E27FC236}">
                <a16:creationId xmlns:a16="http://schemas.microsoft.com/office/drawing/2014/main" id="{EFEF56CB-DE9B-4289-BD8B-8EA272911734}"/>
              </a:ext>
            </a:extLst>
          </p:cNvPr>
          <p:cNvSpPr>
            <a:spLocks noGrp="1"/>
          </p:cNvSpPr>
          <p:nvPr>
            <p:ph type="pic" sz="quarter" idx="42"/>
          </p:nvPr>
        </p:nvSpPr>
        <p:spPr>
          <a:xfrm>
            <a:off x="2148913" y="5322661"/>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2" name="Espace réservé pour une image  29">
            <a:extLst>
              <a:ext uri="{FF2B5EF4-FFF2-40B4-BE49-F238E27FC236}">
                <a16:creationId xmlns:a16="http://schemas.microsoft.com/office/drawing/2014/main" id="{44BD0FDC-99B1-467A-A9F7-B4A2F4510E57}"/>
              </a:ext>
            </a:extLst>
          </p:cNvPr>
          <p:cNvSpPr>
            <a:spLocks noGrp="1"/>
          </p:cNvSpPr>
          <p:nvPr>
            <p:ph type="pic" sz="quarter" idx="43"/>
          </p:nvPr>
        </p:nvSpPr>
        <p:spPr>
          <a:xfrm>
            <a:off x="3480031"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3" name="Espace réservé pour une image  29">
            <a:extLst>
              <a:ext uri="{FF2B5EF4-FFF2-40B4-BE49-F238E27FC236}">
                <a16:creationId xmlns:a16="http://schemas.microsoft.com/office/drawing/2014/main" id="{24ABE765-90D2-4E15-A15E-59F4455F7314}"/>
              </a:ext>
            </a:extLst>
          </p:cNvPr>
          <p:cNvSpPr>
            <a:spLocks noGrp="1"/>
          </p:cNvSpPr>
          <p:nvPr>
            <p:ph type="pic" sz="quarter" idx="44"/>
          </p:nvPr>
        </p:nvSpPr>
        <p:spPr>
          <a:xfrm>
            <a:off x="3480031" y="5322661"/>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4" name="Espace réservé pour une image  29">
            <a:extLst>
              <a:ext uri="{FF2B5EF4-FFF2-40B4-BE49-F238E27FC236}">
                <a16:creationId xmlns:a16="http://schemas.microsoft.com/office/drawing/2014/main" id="{3E5B4545-5C6E-49A3-B6E4-1F254637B476}"/>
              </a:ext>
            </a:extLst>
          </p:cNvPr>
          <p:cNvSpPr>
            <a:spLocks noGrp="1"/>
          </p:cNvSpPr>
          <p:nvPr>
            <p:ph type="pic" sz="quarter" idx="45"/>
          </p:nvPr>
        </p:nvSpPr>
        <p:spPr>
          <a:xfrm>
            <a:off x="4811150"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5" name="Espace réservé pour une image  29">
            <a:extLst>
              <a:ext uri="{FF2B5EF4-FFF2-40B4-BE49-F238E27FC236}">
                <a16:creationId xmlns:a16="http://schemas.microsoft.com/office/drawing/2014/main" id="{7F24CE69-89E9-4F8F-886A-75FC3607AE5F}"/>
              </a:ext>
            </a:extLst>
          </p:cNvPr>
          <p:cNvSpPr>
            <a:spLocks noGrp="1"/>
          </p:cNvSpPr>
          <p:nvPr>
            <p:ph type="pic" sz="quarter" idx="46"/>
          </p:nvPr>
        </p:nvSpPr>
        <p:spPr>
          <a:xfrm>
            <a:off x="4811150" y="5322661"/>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 name="Espace réservé du pied de page 1">
            <a:extLst>
              <a:ext uri="{FF2B5EF4-FFF2-40B4-BE49-F238E27FC236}">
                <a16:creationId xmlns:a16="http://schemas.microsoft.com/office/drawing/2014/main" id="{5B128C33-E9D3-46E9-B38E-A39286256987}"/>
              </a:ext>
            </a:extLst>
          </p:cNvPr>
          <p:cNvSpPr>
            <a:spLocks noGrp="1"/>
          </p:cNvSpPr>
          <p:nvPr>
            <p:ph type="ftr" sz="quarter" idx="47"/>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0831A02B-9D29-444B-85E1-7D530E0C7F95}"/>
              </a:ext>
            </a:extLst>
          </p:cNvPr>
          <p:cNvSpPr>
            <a:spLocks noGrp="1"/>
          </p:cNvSpPr>
          <p:nvPr>
            <p:ph type="sldNum" sz="quarter" idx="48"/>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287597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etites images + légendes">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0" y="631132"/>
            <a:ext cx="6321788"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0" y="1261478"/>
            <a:ext cx="6324872"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26" name="ZoneTexte 25">
            <a:extLst>
              <a:ext uri="{FF2B5EF4-FFF2-40B4-BE49-F238E27FC236}">
                <a16:creationId xmlns:a16="http://schemas.microsoft.com/office/drawing/2014/main" id="{EF816EFD-F3F0-41A8-BC7C-5D09CA1F8491}"/>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27" name="Groupe 26">
            <a:extLst>
              <a:ext uri="{FF2B5EF4-FFF2-40B4-BE49-F238E27FC236}">
                <a16:creationId xmlns:a16="http://schemas.microsoft.com/office/drawing/2014/main" id="{15DC36D9-1CED-4C8E-9841-9D673AC4A1A9}"/>
              </a:ext>
            </a:extLst>
          </p:cNvPr>
          <p:cNvGrpSpPr/>
          <p:nvPr userDrawn="1"/>
        </p:nvGrpSpPr>
        <p:grpSpPr>
          <a:xfrm>
            <a:off x="-189402" y="1119013"/>
            <a:ext cx="108012" cy="8786989"/>
            <a:chOff x="-252536" y="-197952"/>
            <a:chExt cx="144016" cy="4562475"/>
          </a:xfrm>
        </p:grpSpPr>
        <p:cxnSp>
          <p:nvCxnSpPr>
            <p:cNvPr id="28" name="Connecteur droit 27">
              <a:extLst>
                <a:ext uri="{FF2B5EF4-FFF2-40B4-BE49-F238E27FC236}">
                  <a16:creationId xmlns:a16="http://schemas.microsoft.com/office/drawing/2014/main" id="{3A7CA5CA-E8F0-4BDC-8808-2FF0B040B6FE}"/>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5F7DD913-BFE6-469F-B2CF-30346936C701}"/>
                </a:ext>
              </a:extLst>
            </p:cNvPr>
            <p:cNvCxnSpPr/>
            <p:nvPr userDrawn="1"/>
          </p:nvCxnSpPr>
          <p:spPr>
            <a:xfrm flipH="1">
              <a:off x="-252536" y="1240051"/>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31" name="Image 30">
            <a:extLst>
              <a:ext uri="{FF2B5EF4-FFF2-40B4-BE49-F238E27FC236}">
                <a16:creationId xmlns:a16="http://schemas.microsoft.com/office/drawing/2014/main" id="{F19BFA9D-F6AD-4F60-9DB1-0D659A5ED7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21" name="Espace réservé pour une image  29">
            <a:extLst>
              <a:ext uri="{FF2B5EF4-FFF2-40B4-BE49-F238E27FC236}">
                <a16:creationId xmlns:a16="http://schemas.microsoft.com/office/drawing/2014/main" id="{BC2C6B14-6FC0-4582-B246-C6D808310F7C}"/>
              </a:ext>
            </a:extLst>
          </p:cNvPr>
          <p:cNvSpPr>
            <a:spLocks noGrp="1"/>
          </p:cNvSpPr>
          <p:nvPr>
            <p:ph type="pic" sz="quarter" idx="43"/>
          </p:nvPr>
        </p:nvSpPr>
        <p:spPr>
          <a:xfrm>
            <a:off x="817794"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2" name="Espace réservé pour une image  29">
            <a:extLst>
              <a:ext uri="{FF2B5EF4-FFF2-40B4-BE49-F238E27FC236}">
                <a16:creationId xmlns:a16="http://schemas.microsoft.com/office/drawing/2014/main" id="{A3306B47-C7A5-44C5-96F6-F9398D9BCF8A}"/>
              </a:ext>
            </a:extLst>
          </p:cNvPr>
          <p:cNvSpPr>
            <a:spLocks noGrp="1"/>
          </p:cNvSpPr>
          <p:nvPr>
            <p:ph type="pic" sz="quarter" idx="44"/>
          </p:nvPr>
        </p:nvSpPr>
        <p:spPr>
          <a:xfrm>
            <a:off x="2148913"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3" name="Espace réservé pour une image  29">
            <a:extLst>
              <a:ext uri="{FF2B5EF4-FFF2-40B4-BE49-F238E27FC236}">
                <a16:creationId xmlns:a16="http://schemas.microsoft.com/office/drawing/2014/main" id="{B1860C56-31B6-4FF5-8419-3A86DD81F309}"/>
              </a:ext>
            </a:extLst>
          </p:cNvPr>
          <p:cNvSpPr>
            <a:spLocks noGrp="1"/>
          </p:cNvSpPr>
          <p:nvPr>
            <p:ph type="pic" sz="quarter" idx="45"/>
          </p:nvPr>
        </p:nvSpPr>
        <p:spPr>
          <a:xfrm>
            <a:off x="3480031"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4" name="Espace réservé pour une image  29">
            <a:extLst>
              <a:ext uri="{FF2B5EF4-FFF2-40B4-BE49-F238E27FC236}">
                <a16:creationId xmlns:a16="http://schemas.microsoft.com/office/drawing/2014/main" id="{C632460F-9BE6-4B5E-86B8-09B5EA498500}"/>
              </a:ext>
            </a:extLst>
          </p:cNvPr>
          <p:cNvSpPr>
            <a:spLocks noGrp="1"/>
          </p:cNvSpPr>
          <p:nvPr>
            <p:ph type="pic" sz="quarter" idx="46"/>
          </p:nvPr>
        </p:nvSpPr>
        <p:spPr>
          <a:xfrm>
            <a:off x="4811150" y="2072922"/>
            <a:ext cx="1236496"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5" name="Espace réservé du texte 13">
            <a:extLst>
              <a:ext uri="{FF2B5EF4-FFF2-40B4-BE49-F238E27FC236}">
                <a16:creationId xmlns:a16="http://schemas.microsoft.com/office/drawing/2014/main" id="{DF4ACB7A-CF75-4E4F-84F4-AE315331478E}"/>
              </a:ext>
            </a:extLst>
          </p:cNvPr>
          <p:cNvSpPr>
            <a:spLocks noGrp="1"/>
          </p:cNvSpPr>
          <p:nvPr>
            <p:ph type="body" sz="quarter" idx="47"/>
          </p:nvPr>
        </p:nvSpPr>
        <p:spPr>
          <a:xfrm>
            <a:off x="817795" y="5322661"/>
            <a:ext cx="1236495" cy="3120000"/>
          </a:xfrm>
          <a:prstGeom prst="roundRect">
            <a:avLst>
              <a:gd name="adj" fmla="val 6210"/>
            </a:avLst>
          </a:prstGeom>
          <a:gradFill>
            <a:gsLst>
              <a:gs pos="0">
                <a:schemeClr val="accent2"/>
              </a:gs>
              <a:gs pos="100000">
                <a:schemeClr val="accent1"/>
              </a:gs>
            </a:gsLst>
            <a:lin ang="0" scaled="0"/>
          </a:gradFill>
        </p:spPr>
        <p:txBody>
          <a:bodyPr vert="horz" wrap="square" lIns="72000" tIns="144000" rIns="91440" bIns="360000" rtlCol="0">
            <a:normAutofit/>
          </a:bodyPr>
          <a:lstStyle>
            <a:lvl1pPr marL="135728" indent="-135728">
              <a:buClr>
                <a:schemeClr val="bg1"/>
              </a:buClr>
              <a:defRPr lang="fr-FR" dirty="0">
                <a:solidFill>
                  <a:schemeClr val="bg1"/>
                </a:solidFill>
              </a:defRPr>
            </a:lvl1pPr>
            <a:lvl2pPr>
              <a:buClr>
                <a:schemeClr val="bg1"/>
              </a:buClr>
              <a:defRPr lang="fr-FR" dirty="0">
                <a:solidFill>
                  <a:schemeClr val="bg1"/>
                </a:solidFill>
              </a:defRPr>
            </a:lvl2pPr>
            <a:lvl3pPr>
              <a:buClr>
                <a:schemeClr val="bg1"/>
              </a:buClr>
              <a:defRPr lang="fr-FR" dirty="0">
                <a:solidFill>
                  <a:schemeClr val="bg1"/>
                </a:solidFill>
              </a:defRPr>
            </a:lvl3pPr>
          </a:lstStyle>
          <a:p>
            <a:pPr marL="135728" marR="0" lvl="0" indent="-135728" algn="l" defTabSz="685766" rtl="0" eaLnBrk="1" fontAlgn="auto" latinLnBrk="0" hangingPunct="1">
              <a:lnSpc>
                <a:spcPct val="100000"/>
              </a:lnSpc>
              <a:spcBef>
                <a:spcPts val="0"/>
              </a:spcBef>
              <a:spcAft>
                <a:spcPts val="750"/>
              </a:spcAft>
              <a:buClr>
                <a:schemeClr val="bg1"/>
              </a:buClr>
              <a:buSzTx/>
              <a:buFont typeface="Arial" panose="020B0604020202020204" pitchFamily="34" charset="0"/>
              <a:buChar char="●"/>
              <a:tabLst/>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36" name="Espace réservé du texte 13">
            <a:extLst>
              <a:ext uri="{FF2B5EF4-FFF2-40B4-BE49-F238E27FC236}">
                <a16:creationId xmlns:a16="http://schemas.microsoft.com/office/drawing/2014/main" id="{7FD1F1C8-8876-4441-A9DB-AEEE0CA1B958}"/>
              </a:ext>
            </a:extLst>
          </p:cNvPr>
          <p:cNvSpPr>
            <a:spLocks noGrp="1"/>
          </p:cNvSpPr>
          <p:nvPr>
            <p:ph type="body" sz="quarter" idx="48"/>
          </p:nvPr>
        </p:nvSpPr>
        <p:spPr>
          <a:xfrm>
            <a:off x="2148914" y="5322661"/>
            <a:ext cx="1236495" cy="3120000"/>
          </a:xfrm>
          <a:prstGeom prst="roundRect">
            <a:avLst>
              <a:gd name="adj" fmla="val 6210"/>
            </a:avLst>
          </a:prstGeom>
          <a:gradFill>
            <a:gsLst>
              <a:gs pos="0">
                <a:schemeClr val="accent2"/>
              </a:gs>
              <a:gs pos="100000">
                <a:schemeClr val="accent1"/>
              </a:gs>
            </a:gsLst>
            <a:lin ang="0" scaled="0"/>
          </a:gradFill>
        </p:spPr>
        <p:txBody>
          <a:bodyPr vert="horz" wrap="square" lIns="72000" tIns="144000" rIns="91440" bIns="360000" rtlCol="0">
            <a:normAutofit/>
          </a:bodyPr>
          <a:lstStyle>
            <a:lvl1pPr>
              <a:buClr>
                <a:schemeClr val="bg1"/>
              </a:buClr>
              <a:defRPr lang="en-US" noProof="0" dirty="0">
                <a:solidFill>
                  <a:schemeClr val="bg1"/>
                </a:solidFill>
              </a:defRPr>
            </a:lvl1pPr>
            <a:lvl2pPr>
              <a:buClr>
                <a:schemeClr val="bg1"/>
              </a:buClr>
              <a:defRPr lang="en-US" noProof="0" dirty="0">
                <a:solidFill>
                  <a:schemeClr val="bg1"/>
                </a:solidFill>
              </a:defRPr>
            </a:lvl2pPr>
            <a:lvl3pPr>
              <a:buClr>
                <a:schemeClr val="bg1"/>
              </a:buClr>
              <a:defRPr lang="en-US" noProof="0" dirty="0">
                <a:solidFill>
                  <a:schemeClr val="bg1"/>
                </a:solidFill>
              </a:defRPr>
            </a:lvl3pPr>
          </a:lstStyle>
          <a:p>
            <a:pPr lvl="0">
              <a:lnSpc>
                <a:spcPct val="100000"/>
              </a:lnSpc>
              <a:buClr>
                <a:schemeClr val="bg1"/>
              </a:buClr>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37" name="Espace réservé du texte 13">
            <a:extLst>
              <a:ext uri="{FF2B5EF4-FFF2-40B4-BE49-F238E27FC236}">
                <a16:creationId xmlns:a16="http://schemas.microsoft.com/office/drawing/2014/main" id="{23071633-0F2F-4F6F-AD30-7CE45FD83C27}"/>
              </a:ext>
            </a:extLst>
          </p:cNvPr>
          <p:cNvSpPr>
            <a:spLocks noGrp="1"/>
          </p:cNvSpPr>
          <p:nvPr>
            <p:ph type="body" sz="quarter" idx="49"/>
          </p:nvPr>
        </p:nvSpPr>
        <p:spPr>
          <a:xfrm>
            <a:off x="3480033" y="5322661"/>
            <a:ext cx="1236495" cy="3120000"/>
          </a:xfrm>
          <a:prstGeom prst="roundRect">
            <a:avLst>
              <a:gd name="adj" fmla="val 6210"/>
            </a:avLst>
          </a:prstGeom>
          <a:gradFill>
            <a:gsLst>
              <a:gs pos="0">
                <a:schemeClr val="accent2"/>
              </a:gs>
              <a:gs pos="100000">
                <a:schemeClr val="accent1"/>
              </a:gs>
            </a:gsLst>
            <a:lin ang="0" scaled="0"/>
          </a:gradFill>
        </p:spPr>
        <p:txBody>
          <a:bodyPr vert="horz" wrap="square" lIns="72000" tIns="144000" rIns="91440" bIns="360000" rtlCol="0">
            <a:normAutofit/>
          </a:bodyPr>
          <a:lstStyle>
            <a:lvl1pPr>
              <a:buClr>
                <a:schemeClr val="bg1"/>
              </a:buClr>
              <a:defRPr lang="en-US" noProof="0" dirty="0">
                <a:solidFill>
                  <a:schemeClr val="bg1"/>
                </a:solidFill>
              </a:defRPr>
            </a:lvl1pPr>
            <a:lvl2pPr>
              <a:buClr>
                <a:schemeClr val="bg1"/>
              </a:buClr>
              <a:defRPr lang="en-US" noProof="0" dirty="0">
                <a:solidFill>
                  <a:schemeClr val="bg1"/>
                </a:solidFill>
              </a:defRPr>
            </a:lvl2pPr>
            <a:lvl3pPr>
              <a:buClr>
                <a:schemeClr val="bg1"/>
              </a:buClr>
              <a:defRPr lang="en-US" noProof="0" dirty="0">
                <a:solidFill>
                  <a:schemeClr val="bg1"/>
                </a:solidFill>
              </a:defRPr>
            </a:lvl3pPr>
          </a:lstStyle>
          <a:p>
            <a:pPr lvl="0">
              <a:lnSpc>
                <a:spcPct val="100000"/>
              </a:lnSpc>
              <a:buClr>
                <a:schemeClr val="bg1"/>
              </a:buClr>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38" name="Espace réservé du texte 13">
            <a:extLst>
              <a:ext uri="{FF2B5EF4-FFF2-40B4-BE49-F238E27FC236}">
                <a16:creationId xmlns:a16="http://schemas.microsoft.com/office/drawing/2014/main" id="{6C74B745-2F10-421A-8BE2-686D2AB19672}"/>
              </a:ext>
            </a:extLst>
          </p:cNvPr>
          <p:cNvSpPr>
            <a:spLocks noGrp="1"/>
          </p:cNvSpPr>
          <p:nvPr>
            <p:ph type="body" sz="quarter" idx="50"/>
          </p:nvPr>
        </p:nvSpPr>
        <p:spPr>
          <a:xfrm>
            <a:off x="4811151" y="5322661"/>
            <a:ext cx="1236495" cy="3120000"/>
          </a:xfrm>
          <a:prstGeom prst="roundRect">
            <a:avLst>
              <a:gd name="adj" fmla="val 6210"/>
            </a:avLst>
          </a:prstGeom>
          <a:gradFill>
            <a:gsLst>
              <a:gs pos="0">
                <a:schemeClr val="accent2"/>
              </a:gs>
              <a:gs pos="100000">
                <a:schemeClr val="accent1"/>
              </a:gs>
            </a:gsLst>
            <a:lin ang="0" scaled="0"/>
          </a:gradFill>
        </p:spPr>
        <p:txBody>
          <a:bodyPr vert="horz" wrap="square" lIns="72000" tIns="144000" rIns="91440" bIns="360000" rtlCol="0">
            <a:normAutofit/>
          </a:bodyPr>
          <a:lstStyle>
            <a:lvl1pPr>
              <a:buClr>
                <a:schemeClr val="bg1"/>
              </a:buClr>
              <a:defRPr lang="en-US" noProof="0" dirty="0">
                <a:solidFill>
                  <a:schemeClr val="bg1"/>
                </a:solidFill>
              </a:defRPr>
            </a:lvl1pPr>
            <a:lvl2pPr>
              <a:buClr>
                <a:schemeClr val="bg1"/>
              </a:buClr>
              <a:defRPr lang="en-US" noProof="0" dirty="0">
                <a:solidFill>
                  <a:schemeClr val="bg1"/>
                </a:solidFill>
              </a:defRPr>
            </a:lvl2pPr>
            <a:lvl3pPr>
              <a:buClr>
                <a:schemeClr val="bg1"/>
              </a:buClr>
              <a:defRPr lang="en-US" noProof="0" dirty="0">
                <a:solidFill>
                  <a:schemeClr val="bg1"/>
                </a:solidFill>
              </a:defRPr>
            </a:lvl3pPr>
          </a:lstStyle>
          <a:p>
            <a:pPr lvl="0">
              <a:lnSpc>
                <a:spcPct val="100000"/>
              </a:lnSpc>
              <a:buClr>
                <a:schemeClr val="bg1"/>
              </a:buClr>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endParaRPr lang="en-US" noProof="0" dirty="0"/>
          </a:p>
        </p:txBody>
      </p:sp>
      <p:sp>
        <p:nvSpPr>
          <p:cNvPr id="2" name="Espace réservé du pied de page 1">
            <a:extLst>
              <a:ext uri="{FF2B5EF4-FFF2-40B4-BE49-F238E27FC236}">
                <a16:creationId xmlns:a16="http://schemas.microsoft.com/office/drawing/2014/main" id="{F654336A-1512-4701-B9A7-2CDB56E45ABE}"/>
              </a:ext>
            </a:extLst>
          </p:cNvPr>
          <p:cNvSpPr>
            <a:spLocks noGrp="1"/>
          </p:cNvSpPr>
          <p:nvPr>
            <p:ph type="ftr" sz="quarter" idx="51"/>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54324A90-385D-4766-A6EB-5A68E8FDCD93}"/>
              </a:ext>
            </a:extLst>
          </p:cNvPr>
          <p:cNvSpPr>
            <a:spLocks noGrp="1"/>
          </p:cNvSpPr>
          <p:nvPr>
            <p:ph type="sldNum" sz="quarter" idx="52"/>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299775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8 petites images">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0" y="631132"/>
            <a:ext cx="6321788"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0" y="1261478"/>
            <a:ext cx="6324872"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22" name="Espace réservé du texte 14">
            <a:extLst>
              <a:ext uri="{FF2B5EF4-FFF2-40B4-BE49-F238E27FC236}">
                <a16:creationId xmlns:a16="http://schemas.microsoft.com/office/drawing/2014/main" id="{98E094C3-78A5-4D87-825A-A23AAE82072B}"/>
              </a:ext>
            </a:extLst>
          </p:cNvPr>
          <p:cNvSpPr>
            <a:spLocks noGrp="1"/>
          </p:cNvSpPr>
          <p:nvPr>
            <p:ph type="body" sz="quarter" idx="23" hasCustomPrompt="1"/>
          </p:nvPr>
        </p:nvSpPr>
        <p:spPr>
          <a:xfrm>
            <a:off x="270973" y="2525421"/>
            <a:ext cx="1273056" cy="5929883"/>
          </a:xfrm>
        </p:spPr>
        <p:txBody>
          <a:bodyPr/>
          <a:lstStyle>
            <a:lvl1pPr>
              <a:defRPr/>
            </a:lvl1pPr>
          </a:lstStyle>
          <a:p>
            <a:pPr lvl="0"/>
            <a:r>
              <a:rPr lang="en-US" noProof="0" dirty="0"/>
              <a:t>Level 1</a:t>
            </a:r>
          </a:p>
          <a:p>
            <a:pPr lvl="1"/>
            <a:r>
              <a:rPr lang="en-US" noProof="0" dirty="0"/>
              <a:t>Level 2</a:t>
            </a:r>
          </a:p>
          <a:p>
            <a:pPr lvl="2"/>
            <a:r>
              <a:rPr lang="en-US" noProof="0" dirty="0"/>
              <a:t>Level 3</a:t>
            </a:r>
          </a:p>
        </p:txBody>
      </p:sp>
      <p:sp>
        <p:nvSpPr>
          <p:cNvPr id="23" name="ZoneTexte 22">
            <a:extLst>
              <a:ext uri="{FF2B5EF4-FFF2-40B4-BE49-F238E27FC236}">
                <a16:creationId xmlns:a16="http://schemas.microsoft.com/office/drawing/2014/main" id="{5BD62875-319A-4ACA-B358-FD5408BBCD80}"/>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24" name="Groupe 23">
            <a:extLst>
              <a:ext uri="{FF2B5EF4-FFF2-40B4-BE49-F238E27FC236}">
                <a16:creationId xmlns:a16="http://schemas.microsoft.com/office/drawing/2014/main" id="{4018F210-084D-47D3-B5F0-0C63598A7A53}"/>
              </a:ext>
            </a:extLst>
          </p:cNvPr>
          <p:cNvGrpSpPr/>
          <p:nvPr userDrawn="1"/>
        </p:nvGrpSpPr>
        <p:grpSpPr>
          <a:xfrm>
            <a:off x="-189402" y="1119013"/>
            <a:ext cx="108012" cy="8786989"/>
            <a:chOff x="-252536" y="-197952"/>
            <a:chExt cx="144016" cy="4562475"/>
          </a:xfrm>
        </p:grpSpPr>
        <p:cxnSp>
          <p:nvCxnSpPr>
            <p:cNvPr id="25" name="Connecteur droit 24">
              <a:extLst>
                <a:ext uri="{FF2B5EF4-FFF2-40B4-BE49-F238E27FC236}">
                  <a16:creationId xmlns:a16="http://schemas.microsoft.com/office/drawing/2014/main" id="{574A9DF5-25B4-4B2C-B61C-47904EDB98BF}"/>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0A923974-FCF6-4638-98EC-9127DAD9A6B9}"/>
                </a:ext>
              </a:extLst>
            </p:cNvPr>
            <p:cNvCxnSpPr/>
            <p:nvPr userDrawn="1"/>
          </p:nvCxnSpPr>
          <p:spPr>
            <a:xfrm flipH="1">
              <a:off x="-252536" y="1240051"/>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7" name="Image 26">
            <a:extLst>
              <a:ext uri="{FF2B5EF4-FFF2-40B4-BE49-F238E27FC236}">
                <a16:creationId xmlns:a16="http://schemas.microsoft.com/office/drawing/2014/main" id="{773EFDDC-7E09-4539-AA97-71CB072FF0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28" name="Espace réservé pour une image  29">
            <a:extLst>
              <a:ext uri="{FF2B5EF4-FFF2-40B4-BE49-F238E27FC236}">
                <a16:creationId xmlns:a16="http://schemas.microsoft.com/office/drawing/2014/main" id="{10F2C225-A18F-4697-934F-FE6CA585AA8D}"/>
              </a:ext>
            </a:extLst>
          </p:cNvPr>
          <p:cNvSpPr>
            <a:spLocks noGrp="1"/>
          </p:cNvSpPr>
          <p:nvPr>
            <p:ph type="pic" sz="quarter" idx="39"/>
          </p:nvPr>
        </p:nvSpPr>
        <p:spPr>
          <a:xfrm>
            <a:off x="1638269" y="2072922"/>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9" name="Espace réservé pour une image  29">
            <a:extLst>
              <a:ext uri="{FF2B5EF4-FFF2-40B4-BE49-F238E27FC236}">
                <a16:creationId xmlns:a16="http://schemas.microsoft.com/office/drawing/2014/main" id="{9C3C3598-BA73-415C-AB40-960E7AA9D1D6}"/>
              </a:ext>
            </a:extLst>
          </p:cNvPr>
          <p:cNvSpPr>
            <a:spLocks noGrp="1"/>
          </p:cNvSpPr>
          <p:nvPr>
            <p:ph type="pic" sz="quarter" idx="40"/>
          </p:nvPr>
        </p:nvSpPr>
        <p:spPr>
          <a:xfrm>
            <a:off x="1638269" y="5311516"/>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1" name="Espace réservé pour une image  29">
            <a:extLst>
              <a:ext uri="{FF2B5EF4-FFF2-40B4-BE49-F238E27FC236}">
                <a16:creationId xmlns:a16="http://schemas.microsoft.com/office/drawing/2014/main" id="{3A0EC615-80C5-4C44-B1DA-171AAC396F0F}"/>
              </a:ext>
            </a:extLst>
          </p:cNvPr>
          <p:cNvSpPr>
            <a:spLocks noGrp="1"/>
          </p:cNvSpPr>
          <p:nvPr>
            <p:ph type="pic" sz="quarter" idx="41"/>
          </p:nvPr>
        </p:nvSpPr>
        <p:spPr>
          <a:xfrm>
            <a:off x="2900855" y="2072922"/>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2" name="Espace réservé pour une image  29">
            <a:extLst>
              <a:ext uri="{FF2B5EF4-FFF2-40B4-BE49-F238E27FC236}">
                <a16:creationId xmlns:a16="http://schemas.microsoft.com/office/drawing/2014/main" id="{E7401A36-5B9D-4825-8350-029D3D761D7D}"/>
              </a:ext>
            </a:extLst>
          </p:cNvPr>
          <p:cNvSpPr>
            <a:spLocks noGrp="1"/>
          </p:cNvSpPr>
          <p:nvPr>
            <p:ph type="pic" sz="quarter" idx="42"/>
          </p:nvPr>
        </p:nvSpPr>
        <p:spPr>
          <a:xfrm>
            <a:off x="2900855" y="5311516"/>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3" name="Espace réservé pour une image  29">
            <a:extLst>
              <a:ext uri="{FF2B5EF4-FFF2-40B4-BE49-F238E27FC236}">
                <a16:creationId xmlns:a16="http://schemas.microsoft.com/office/drawing/2014/main" id="{F39CA9FD-232F-43B8-B7BA-B58BC92BE434}"/>
              </a:ext>
            </a:extLst>
          </p:cNvPr>
          <p:cNvSpPr>
            <a:spLocks noGrp="1"/>
          </p:cNvSpPr>
          <p:nvPr>
            <p:ph type="pic" sz="quarter" idx="43"/>
          </p:nvPr>
        </p:nvSpPr>
        <p:spPr>
          <a:xfrm>
            <a:off x="4163441" y="2072922"/>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4" name="Espace réservé pour une image  29">
            <a:extLst>
              <a:ext uri="{FF2B5EF4-FFF2-40B4-BE49-F238E27FC236}">
                <a16:creationId xmlns:a16="http://schemas.microsoft.com/office/drawing/2014/main" id="{C47E507A-A705-4F77-8C8A-2335632C5447}"/>
              </a:ext>
            </a:extLst>
          </p:cNvPr>
          <p:cNvSpPr>
            <a:spLocks noGrp="1"/>
          </p:cNvSpPr>
          <p:nvPr>
            <p:ph type="pic" sz="quarter" idx="44"/>
          </p:nvPr>
        </p:nvSpPr>
        <p:spPr>
          <a:xfrm>
            <a:off x="4163441" y="5311516"/>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5" name="Espace réservé pour une image  29">
            <a:extLst>
              <a:ext uri="{FF2B5EF4-FFF2-40B4-BE49-F238E27FC236}">
                <a16:creationId xmlns:a16="http://schemas.microsoft.com/office/drawing/2014/main" id="{8D59D151-A167-4E49-98FB-D55692F1A45F}"/>
              </a:ext>
            </a:extLst>
          </p:cNvPr>
          <p:cNvSpPr>
            <a:spLocks noGrp="1"/>
          </p:cNvSpPr>
          <p:nvPr>
            <p:ph type="pic" sz="quarter" idx="45"/>
          </p:nvPr>
        </p:nvSpPr>
        <p:spPr>
          <a:xfrm>
            <a:off x="5426027" y="2072922"/>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6" name="Espace réservé pour une image  29">
            <a:extLst>
              <a:ext uri="{FF2B5EF4-FFF2-40B4-BE49-F238E27FC236}">
                <a16:creationId xmlns:a16="http://schemas.microsoft.com/office/drawing/2014/main" id="{28681F74-B183-40F9-8309-CA6FAD007732}"/>
              </a:ext>
            </a:extLst>
          </p:cNvPr>
          <p:cNvSpPr>
            <a:spLocks noGrp="1"/>
          </p:cNvSpPr>
          <p:nvPr>
            <p:ph type="pic" sz="quarter" idx="46"/>
          </p:nvPr>
        </p:nvSpPr>
        <p:spPr>
          <a:xfrm>
            <a:off x="5426027" y="5311516"/>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 name="Espace réservé du pied de page 1">
            <a:extLst>
              <a:ext uri="{FF2B5EF4-FFF2-40B4-BE49-F238E27FC236}">
                <a16:creationId xmlns:a16="http://schemas.microsoft.com/office/drawing/2014/main" id="{5DD9911E-7400-4805-AF32-65C0A07C2DB8}"/>
              </a:ext>
            </a:extLst>
          </p:cNvPr>
          <p:cNvSpPr>
            <a:spLocks noGrp="1"/>
          </p:cNvSpPr>
          <p:nvPr>
            <p:ph type="ftr" sz="quarter" idx="47"/>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298145D5-A630-4DA2-84FB-AD0774C3D901}"/>
              </a:ext>
            </a:extLst>
          </p:cNvPr>
          <p:cNvSpPr>
            <a:spLocks noGrp="1"/>
          </p:cNvSpPr>
          <p:nvPr>
            <p:ph type="sldNum" sz="quarter" idx="48"/>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2966913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petites images">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0" y="631132"/>
            <a:ext cx="6321788"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0" y="1261478"/>
            <a:ext cx="6324872"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24" name="ZoneTexte 23">
            <a:extLst>
              <a:ext uri="{FF2B5EF4-FFF2-40B4-BE49-F238E27FC236}">
                <a16:creationId xmlns:a16="http://schemas.microsoft.com/office/drawing/2014/main" id="{1ACA01E5-DEC7-4C69-9B2D-A19074F9992A}"/>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25" name="Groupe 24">
            <a:extLst>
              <a:ext uri="{FF2B5EF4-FFF2-40B4-BE49-F238E27FC236}">
                <a16:creationId xmlns:a16="http://schemas.microsoft.com/office/drawing/2014/main" id="{6809D23E-C993-4C10-913A-42A88ACD7AE6}"/>
              </a:ext>
            </a:extLst>
          </p:cNvPr>
          <p:cNvGrpSpPr/>
          <p:nvPr userDrawn="1"/>
        </p:nvGrpSpPr>
        <p:grpSpPr>
          <a:xfrm>
            <a:off x="-189402" y="1119013"/>
            <a:ext cx="108012" cy="8786989"/>
            <a:chOff x="-252536" y="-197952"/>
            <a:chExt cx="144016" cy="4562475"/>
          </a:xfrm>
        </p:grpSpPr>
        <p:cxnSp>
          <p:nvCxnSpPr>
            <p:cNvPr id="26" name="Connecteur droit 25">
              <a:extLst>
                <a:ext uri="{FF2B5EF4-FFF2-40B4-BE49-F238E27FC236}">
                  <a16:creationId xmlns:a16="http://schemas.microsoft.com/office/drawing/2014/main" id="{4C86EA3B-EF2E-4A3D-9EB9-AED157307B38}"/>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E1F29191-115E-4539-94D9-98E82F34A3DE}"/>
                </a:ext>
              </a:extLst>
            </p:cNvPr>
            <p:cNvCxnSpPr/>
            <p:nvPr userDrawn="1"/>
          </p:nvCxnSpPr>
          <p:spPr>
            <a:xfrm flipH="1">
              <a:off x="-252536" y="1240051"/>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8" name="Image 27">
            <a:extLst>
              <a:ext uri="{FF2B5EF4-FFF2-40B4-BE49-F238E27FC236}">
                <a16:creationId xmlns:a16="http://schemas.microsoft.com/office/drawing/2014/main" id="{32EF232A-FFDB-4E13-AB86-964B23F582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29" name="Espace réservé pour une image  29">
            <a:extLst>
              <a:ext uri="{FF2B5EF4-FFF2-40B4-BE49-F238E27FC236}">
                <a16:creationId xmlns:a16="http://schemas.microsoft.com/office/drawing/2014/main" id="{AD8D36F4-396C-4E23-BBB2-23C185AFEF02}"/>
              </a:ext>
            </a:extLst>
          </p:cNvPr>
          <p:cNvSpPr>
            <a:spLocks noGrp="1"/>
          </p:cNvSpPr>
          <p:nvPr>
            <p:ph type="pic" sz="quarter" idx="39"/>
          </p:nvPr>
        </p:nvSpPr>
        <p:spPr>
          <a:xfrm>
            <a:off x="269999" y="2073437"/>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1" name="Espace réservé pour une image  29">
            <a:extLst>
              <a:ext uri="{FF2B5EF4-FFF2-40B4-BE49-F238E27FC236}">
                <a16:creationId xmlns:a16="http://schemas.microsoft.com/office/drawing/2014/main" id="{75550596-B90B-4624-85ED-A6CEB5B4F093}"/>
              </a:ext>
            </a:extLst>
          </p:cNvPr>
          <p:cNvSpPr>
            <a:spLocks noGrp="1"/>
          </p:cNvSpPr>
          <p:nvPr>
            <p:ph type="pic" sz="quarter" idx="40"/>
          </p:nvPr>
        </p:nvSpPr>
        <p:spPr>
          <a:xfrm>
            <a:off x="269999" y="5322661"/>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2" name="Espace réservé pour une image  29">
            <a:extLst>
              <a:ext uri="{FF2B5EF4-FFF2-40B4-BE49-F238E27FC236}">
                <a16:creationId xmlns:a16="http://schemas.microsoft.com/office/drawing/2014/main" id="{364F1E4E-0E50-4E76-A06B-45E5B8530620}"/>
              </a:ext>
            </a:extLst>
          </p:cNvPr>
          <p:cNvSpPr>
            <a:spLocks noGrp="1"/>
          </p:cNvSpPr>
          <p:nvPr>
            <p:ph type="pic" sz="quarter" idx="41"/>
          </p:nvPr>
        </p:nvSpPr>
        <p:spPr>
          <a:xfrm>
            <a:off x="1559839" y="2073437"/>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3" name="Espace réservé pour une image  29">
            <a:extLst>
              <a:ext uri="{FF2B5EF4-FFF2-40B4-BE49-F238E27FC236}">
                <a16:creationId xmlns:a16="http://schemas.microsoft.com/office/drawing/2014/main" id="{88A72B9C-ED61-4E85-961D-857139867F96}"/>
              </a:ext>
            </a:extLst>
          </p:cNvPr>
          <p:cNvSpPr>
            <a:spLocks noGrp="1"/>
          </p:cNvSpPr>
          <p:nvPr>
            <p:ph type="pic" sz="quarter" idx="42"/>
          </p:nvPr>
        </p:nvSpPr>
        <p:spPr>
          <a:xfrm>
            <a:off x="1559839" y="5322661"/>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4" name="Espace réservé pour une image  29">
            <a:extLst>
              <a:ext uri="{FF2B5EF4-FFF2-40B4-BE49-F238E27FC236}">
                <a16:creationId xmlns:a16="http://schemas.microsoft.com/office/drawing/2014/main" id="{368B32A2-6E86-4014-8AEC-0AAD79370C15}"/>
              </a:ext>
            </a:extLst>
          </p:cNvPr>
          <p:cNvSpPr>
            <a:spLocks noGrp="1"/>
          </p:cNvSpPr>
          <p:nvPr>
            <p:ph type="pic" sz="quarter" idx="43"/>
          </p:nvPr>
        </p:nvSpPr>
        <p:spPr>
          <a:xfrm>
            <a:off x="2849678" y="2073437"/>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5" name="Espace réservé pour une image  29">
            <a:extLst>
              <a:ext uri="{FF2B5EF4-FFF2-40B4-BE49-F238E27FC236}">
                <a16:creationId xmlns:a16="http://schemas.microsoft.com/office/drawing/2014/main" id="{C5D8F0B8-5320-46AF-9FD1-2E484D7F315C}"/>
              </a:ext>
            </a:extLst>
          </p:cNvPr>
          <p:cNvSpPr>
            <a:spLocks noGrp="1"/>
          </p:cNvSpPr>
          <p:nvPr>
            <p:ph type="pic" sz="quarter" idx="44"/>
          </p:nvPr>
        </p:nvSpPr>
        <p:spPr>
          <a:xfrm>
            <a:off x="2849678" y="5322661"/>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6" name="Espace réservé pour une image  29">
            <a:extLst>
              <a:ext uri="{FF2B5EF4-FFF2-40B4-BE49-F238E27FC236}">
                <a16:creationId xmlns:a16="http://schemas.microsoft.com/office/drawing/2014/main" id="{AEC4C9CB-BC44-49D3-8801-88DDFA07D0CC}"/>
              </a:ext>
            </a:extLst>
          </p:cNvPr>
          <p:cNvSpPr>
            <a:spLocks noGrp="1"/>
          </p:cNvSpPr>
          <p:nvPr>
            <p:ph type="pic" sz="quarter" idx="45"/>
          </p:nvPr>
        </p:nvSpPr>
        <p:spPr>
          <a:xfrm>
            <a:off x="4139518" y="2073437"/>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7" name="Espace réservé pour une image  29">
            <a:extLst>
              <a:ext uri="{FF2B5EF4-FFF2-40B4-BE49-F238E27FC236}">
                <a16:creationId xmlns:a16="http://schemas.microsoft.com/office/drawing/2014/main" id="{7D8C5577-4FE1-43DE-BE86-661D4CD55773}"/>
              </a:ext>
            </a:extLst>
          </p:cNvPr>
          <p:cNvSpPr>
            <a:spLocks noGrp="1"/>
          </p:cNvSpPr>
          <p:nvPr>
            <p:ph type="pic" sz="quarter" idx="46"/>
          </p:nvPr>
        </p:nvSpPr>
        <p:spPr>
          <a:xfrm>
            <a:off x="4139518" y="5322661"/>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8" name="Espace réservé pour une image  29">
            <a:extLst>
              <a:ext uri="{FF2B5EF4-FFF2-40B4-BE49-F238E27FC236}">
                <a16:creationId xmlns:a16="http://schemas.microsoft.com/office/drawing/2014/main" id="{9A3B3DA7-6C62-4EF2-84C3-3B00E6DAF8DB}"/>
              </a:ext>
            </a:extLst>
          </p:cNvPr>
          <p:cNvSpPr>
            <a:spLocks noGrp="1"/>
          </p:cNvSpPr>
          <p:nvPr>
            <p:ph type="pic" sz="quarter" idx="47"/>
          </p:nvPr>
        </p:nvSpPr>
        <p:spPr>
          <a:xfrm>
            <a:off x="5429357" y="2073437"/>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39" name="Espace réservé pour une image  29">
            <a:extLst>
              <a:ext uri="{FF2B5EF4-FFF2-40B4-BE49-F238E27FC236}">
                <a16:creationId xmlns:a16="http://schemas.microsoft.com/office/drawing/2014/main" id="{345E5B86-2D9E-4B02-A288-B23B64667151}"/>
              </a:ext>
            </a:extLst>
          </p:cNvPr>
          <p:cNvSpPr>
            <a:spLocks noGrp="1"/>
          </p:cNvSpPr>
          <p:nvPr>
            <p:ph type="pic" sz="quarter" idx="48"/>
          </p:nvPr>
        </p:nvSpPr>
        <p:spPr>
          <a:xfrm>
            <a:off x="5429357" y="5322661"/>
            <a:ext cx="1161000" cy="3120000"/>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 name="Espace réservé du pied de page 1">
            <a:extLst>
              <a:ext uri="{FF2B5EF4-FFF2-40B4-BE49-F238E27FC236}">
                <a16:creationId xmlns:a16="http://schemas.microsoft.com/office/drawing/2014/main" id="{126623E9-0EFE-4E35-8B77-24F84CBC9C21}"/>
              </a:ext>
            </a:extLst>
          </p:cNvPr>
          <p:cNvSpPr>
            <a:spLocks noGrp="1"/>
          </p:cNvSpPr>
          <p:nvPr>
            <p:ph type="ftr" sz="quarter" idx="49"/>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AA463EB8-FA3B-41CA-B1BF-447C86244064}"/>
              </a:ext>
            </a:extLst>
          </p:cNvPr>
          <p:cNvSpPr>
            <a:spLocks noGrp="1"/>
          </p:cNvSpPr>
          <p:nvPr>
            <p:ph type="sldNum" sz="quarter" idx="50"/>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1039503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s + petit texte + image">
    <p:spTree>
      <p:nvGrpSpPr>
        <p:cNvPr id="1" name=""/>
        <p:cNvGrpSpPr/>
        <p:nvPr/>
      </p:nvGrpSpPr>
      <p:grpSpPr>
        <a:xfrm>
          <a:off x="0" y="0"/>
          <a:ext cx="0" cy="0"/>
          <a:chOff x="0" y="0"/>
          <a:chExt cx="0" cy="0"/>
        </a:xfrm>
      </p:grpSpPr>
      <p:sp>
        <p:nvSpPr>
          <p:cNvPr id="16" name="Espace réservé pour une image  32">
            <a:extLst>
              <a:ext uri="{FF2B5EF4-FFF2-40B4-BE49-F238E27FC236}">
                <a16:creationId xmlns:a16="http://schemas.microsoft.com/office/drawing/2014/main" id="{59400584-51DF-4622-B0C4-EAFEEF0359A6}"/>
              </a:ext>
            </a:extLst>
          </p:cNvPr>
          <p:cNvSpPr>
            <a:spLocks noGrp="1"/>
          </p:cNvSpPr>
          <p:nvPr>
            <p:ph type="pic" sz="quarter" idx="28"/>
          </p:nvPr>
        </p:nvSpPr>
        <p:spPr>
          <a:xfrm>
            <a:off x="4287679" y="2045408"/>
            <a:ext cx="2308908" cy="5272562"/>
          </a:xfrm>
          <a:prstGeom prst="roundRect">
            <a:avLst>
              <a:gd name="adj" fmla="val 5255"/>
            </a:avLst>
          </a:pr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a:p>
        </p:txBody>
      </p:sp>
      <p:sp>
        <p:nvSpPr>
          <p:cNvPr id="21" name="Espace réservé pour une image  32">
            <a:extLst>
              <a:ext uri="{FF2B5EF4-FFF2-40B4-BE49-F238E27FC236}">
                <a16:creationId xmlns:a16="http://schemas.microsoft.com/office/drawing/2014/main" id="{29074E96-74BD-41E9-B44D-2290F5ADFA27}"/>
              </a:ext>
            </a:extLst>
          </p:cNvPr>
          <p:cNvSpPr>
            <a:spLocks noGrp="1"/>
          </p:cNvSpPr>
          <p:nvPr>
            <p:ph type="pic" sz="quarter" idx="14"/>
          </p:nvPr>
        </p:nvSpPr>
        <p:spPr>
          <a:xfrm>
            <a:off x="264319" y="2045408"/>
            <a:ext cx="2308908" cy="5272562"/>
          </a:xfrm>
          <a:prstGeom prst="roundRect">
            <a:avLst>
              <a:gd name="adj" fmla="val 5255"/>
            </a:avLst>
          </a:pr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a:p>
        </p:txBody>
      </p:sp>
      <p:sp>
        <p:nvSpPr>
          <p:cNvPr id="15" name="Espace réservé du texte 14"/>
          <p:cNvSpPr>
            <a:spLocks noGrp="1"/>
          </p:cNvSpPr>
          <p:nvPr>
            <p:ph type="body" sz="quarter" idx="23" hasCustomPrompt="1"/>
          </p:nvPr>
        </p:nvSpPr>
        <p:spPr>
          <a:xfrm>
            <a:off x="2761400" y="2525421"/>
            <a:ext cx="1345244" cy="5913024"/>
          </a:xfrm>
        </p:spPr>
        <p:txBody>
          <a:bodyPr/>
          <a:lstStyle>
            <a:lvl1pPr>
              <a:defRPr/>
            </a:lvl1pPr>
          </a:lstStyle>
          <a:p>
            <a:pPr lvl="0"/>
            <a:r>
              <a:rPr lang="en-US" noProof="0" dirty="0"/>
              <a:t>Level 1</a:t>
            </a:r>
          </a:p>
          <a:p>
            <a:pPr lvl="1"/>
            <a:r>
              <a:rPr lang="en-US" noProof="0" dirty="0"/>
              <a:t>Level 2</a:t>
            </a:r>
          </a:p>
          <a:p>
            <a:pPr lvl="2"/>
            <a:r>
              <a:rPr lang="en-US" noProof="0" dirty="0"/>
              <a:t>Level 3</a:t>
            </a:r>
          </a:p>
        </p:txBody>
      </p:sp>
      <p:sp>
        <p:nvSpPr>
          <p:cNvPr id="3" name="Titre 2">
            <a:extLst>
              <a:ext uri="{FF2B5EF4-FFF2-40B4-BE49-F238E27FC236}">
                <a16:creationId xmlns:a16="http://schemas.microsoft.com/office/drawing/2014/main" id="{C77D83F2-C973-4830-BFDB-EA4A4D2BD934}"/>
              </a:ext>
            </a:extLst>
          </p:cNvPr>
          <p:cNvSpPr>
            <a:spLocks noGrp="1"/>
          </p:cNvSpPr>
          <p:nvPr>
            <p:ph type="title" hasCustomPrompt="1"/>
          </p:nvPr>
        </p:nvSpPr>
        <p:spPr/>
        <p:txBody>
          <a:bodyPr/>
          <a:lstStyle/>
          <a:p>
            <a:r>
              <a:rPr lang="en-US" noProof="0" dirty="0" err="1"/>
              <a:t>TitLe</a:t>
            </a:r>
            <a:r>
              <a:rPr lang="en-US" noProof="0" dirty="0"/>
              <a:t> 1 (LEVEL 0) arial 18-point</a:t>
            </a:r>
          </a:p>
        </p:txBody>
      </p:sp>
      <p:sp>
        <p:nvSpPr>
          <p:cNvPr id="18" name="Espace réservé du texte 7">
            <a:extLst>
              <a:ext uri="{FF2B5EF4-FFF2-40B4-BE49-F238E27FC236}">
                <a16:creationId xmlns:a16="http://schemas.microsoft.com/office/drawing/2014/main" id="{EA493AF4-5F30-46AD-8BBD-1F3B47615BF1}"/>
              </a:ext>
            </a:extLst>
          </p:cNvPr>
          <p:cNvSpPr>
            <a:spLocks noGrp="1"/>
          </p:cNvSpPr>
          <p:nvPr>
            <p:ph type="body" sz="quarter" idx="13" hasCustomPrompt="1"/>
          </p:nvPr>
        </p:nvSpPr>
        <p:spPr>
          <a:xfrm>
            <a:off x="270001" y="1261478"/>
            <a:ext cx="5980323"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19" name="ZoneTexte 18">
            <a:extLst>
              <a:ext uri="{FF2B5EF4-FFF2-40B4-BE49-F238E27FC236}">
                <a16:creationId xmlns:a16="http://schemas.microsoft.com/office/drawing/2014/main" id="{8CB8E7C8-6F78-4956-8C43-501D911E87E3}"/>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20" name="Groupe 19">
            <a:extLst>
              <a:ext uri="{FF2B5EF4-FFF2-40B4-BE49-F238E27FC236}">
                <a16:creationId xmlns:a16="http://schemas.microsoft.com/office/drawing/2014/main" id="{45174824-13CA-41CB-9C7A-3C63D8E214A1}"/>
              </a:ext>
            </a:extLst>
          </p:cNvPr>
          <p:cNvGrpSpPr/>
          <p:nvPr userDrawn="1"/>
        </p:nvGrpSpPr>
        <p:grpSpPr>
          <a:xfrm>
            <a:off x="-189402" y="1119013"/>
            <a:ext cx="108012" cy="8786989"/>
            <a:chOff x="-252536" y="-197952"/>
            <a:chExt cx="144016" cy="4562475"/>
          </a:xfrm>
        </p:grpSpPr>
        <p:cxnSp>
          <p:nvCxnSpPr>
            <p:cNvPr id="27" name="Connecteur droit 26">
              <a:extLst>
                <a:ext uri="{FF2B5EF4-FFF2-40B4-BE49-F238E27FC236}">
                  <a16:creationId xmlns:a16="http://schemas.microsoft.com/office/drawing/2014/main" id="{78D3E0CC-2368-43CE-9455-07E6FE4057A9}"/>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1BDA1CD-9725-401C-A458-EDA9E73B5940}"/>
                </a:ext>
              </a:extLst>
            </p:cNvPr>
            <p:cNvCxnSpPr/>
            <p:nvPr userDrawn="1"/>
          </p:nvCxnSpPr>
          <p:spPr>
            <a:xfrm flipH="1">
              <a:off x="-252536" y="120044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9" name="Image 28">
            <a:extLst>
              <a:ext uri="{FF2B5EF4-FFF2-40B4-BE49-F238E27FC236}">
                <a16:creationId xmlns:a16="http://schemas.microsoft.com/office/drawing/2014/main" id="{BBBDDBBA-8E13-4D52-AF5D-5D587C30B97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2" name="Espace réservé du pied de page 1">
            <a:extLst>
              <a:ext uri="{FF2B5EF4-FFF2-40B4-BE49-F238E27FC236}">
                <a16:creationId xmlns:a16="http://schemas.microsoft.com/office/drawing/2014/main" id="{5B16DAF8-3E37-4DA7-84B6-661812625428}"/>
              </a:ext>
            </a:extLst>
          </p:cNvPr>
          <p:cNvSpPr>
            <a:spLocks noGrp="1"/>
          </p:cNvSpPr>
          <p:nvPr>
            <p:ph type="ftr" sz="quarter" idx="29"/>
          </p:nvPr>
        </p:nvSpPr>
        <p:spPr/>
        <p:txBody>
          <a:bodyPr/>
          <a:lstStyle/>
          <a:p>
            <a:r>
              <a:rPr lang="en-US"/>
              <a:t>Titre présentation</a:t>
            </a:r>
            <a:endParaRPr lang="en-US" dirty="0"/>
          </a:p>
        </p:txBody>
      </p:sp>
      <p:sp>
        <p:nvSpPr>
          <p:cNvPr id="4" name="Espace réservé du numéro de diapositive 3">
            <a:extLst>
              <a:ext uri="{FF2B5EF4-FFF2-40B4-BE49-F238E27FC236}">
                <a16:creationId xmlns:a16="http://schemas.microsoft.com/office/drawing/2014/main" id="{FC0C1F35-C022-4BB4-94B0-15084C60BA9D}"/>
              </a:ext>
            </a:extLst>
          </p:cNvPr>
          <p:cNvSpPr>
            <a:spLocks noGrp="1"/>
          </p:cNvSpPr>
          <p:nvPr>
            <p:ph type="sldNum" sz="quarter" idx="30"/>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353214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option3">
    <p:bg>
      <p:bgPr>
        <a:solidFill>
          <a:schemeClr val="bg1">
            <a:lumMod val="95000"/>
          </a:schemeClr>
        </a:solidFill>
        <a:effectLst/>
      </p:bgPr>
    </p:bg>
    <p:spTree>
      <p:nvGrpSpPr>
        <p:cNvPr id="1" name=""/>
        <p:cNvGrpSpPr/>
        <p:nvPr/>
      </p:nvGrpSpPr>
      <p:grpSpPr>
        <a:xfrm>
          <a:off x="0" y="0"/>
          <a:ext cx="0" cy="0"/>
          <a:chOff x="0" y="0"/>
          <a:chExt cx="0" cy="0"/>
        </a:xfrm>
      </p:grpSpPr>
      <p:pic>
        <p:nvPicPr>
          <p:cNvPr id="7" name="new-logo SG">
            <a:extLst>
              <a:ext uri="{FF2B5EF4-FFF2-40B4-BE49-F238E27FC236}">
                <a16:creationId xmlns:a16="http://schemas.microsoft.com/office/drawing/2014/main" id="{CA5D1EB4-112A-3D07-F75B-3ED3BC2608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5959" y="7742216"/>
            <a:ext cx="1476900" cy="2133294"/>
          </a:xfrm>
          <a:prstGeom prst="rect">
            <a:avLst/>
          </a:prstGeom>
        </p:spPr>
      </p:pic>
      <p:cxnSp>
        <p:nvCxnSpPr>
          <p:cNvPr id="3" name="Connecteur droit 2">
            <a:extLst>
              <a:ext uri="{FF2B5EF4-FFF2-40B4-BE49-F238E27FC236}">
                <a16:creationId xmlns:a16="http://schemas.microsoft.com/office/drawing/2014/main" id="{1F53389F-46BF-7D77-78CF-351EEFF63C94}"/>
              </a:ext>
            </a:extLst>
          </p:cNvPr>
          <p:cNvCxnSpPr/>
          <p:nvPr userDrawn="1"/>
        </p:nvCxnSpPr>
        <p:spPr>
          <a:xfrm flipV="1">
            <a:off x="5510212" y="8277014"/>
            <a:ext cx="0" cy="103523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Graphique 6">
            <a:extLst>
              <a:ext uri="{FF2B5EF4-FFF2-40B4-BE49-F238E27FC236}">
                <a16:creationId xmlns:a16="http://schemas.microsoft.com/office/drawing/2014/main" id="{117F18D9-7169-55DB-3006-B4147FF43429}"/>
              </a:ext>
            </a:extLst>
          </p:cNvPr>
          <p:cNvSpPr/>
          <p:nvPr userDrawn="1"/>
        </p:nvSpPr>
        <p:spPr>
          <a:xfrm>
            <a:off x="3971564" y="1609191"/>
            <a:ext cx="2640210" cy="6067613"/>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gradFill>
            <a:gsLst>
              <a:gs pos="50000">
                <a:schemeClr val="accent4"/>
              </a:gs>
              <a:gs pos="0">
                <a:schemeClr val="tx1"/>
              </a:gs>
              <a:gs pos="100000">
                <a:schemeClr val="accent5"/>
              </a:gs>
            </a:gsLst>
            <a:lin ang="0" scaled="0"/>
          </a:gradFill>
          <a:ln w="12643" cap="flat">
            <a:noFill/>
            <a:prstDash val="solid"/>
            <a:miter/>
          </a:ln>
        </p:spPr>
        <p:txBody>
          <a:bodyPr rtlCol="0" anchor="ctr"/>
          <a:lstStyle/>
          <a:p>
            <a:endParaRPr lang="fr-FR" sz="1350"/>
          </a:p>
        </p:txBody>
      </p:sp>
      <p:sp>
        <p:nvSpPr>
          <p:cNvPr id="16" name="Graphique 6">
            <a:extLst>
              <a:ext uri="{FF2B5EF4-FFF2-40B4-BE49-F238E27FC236}">
                <a16:creationId xmlns:a16="http://schemas.microsoft.com/office/drawing/2014/main" id="{6044488E-D58E-DAFE-5D56-A48E24CFE378}"/>
              </a:ext>
            </a:extLst>
          </p:cNvPr>
          <p:cNvSpPr/>
          <p:nvPr userDrawn="1"/>
        </p:nvSpPr>
        <p:spPr>
          <a:xfrm>
            <a:off x="3745857" y="1163352"/>
            <a:ext cx="2640210" cy="6067613"/>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solidFill>
            <a:srgbClr val="FFFFFF"/>
          </a:solidFill>
          <a:ln w="12643" cap="flat">
            <a:noFill/>
            <a:prstDash val="solid"/>
            <a:miter/>
          </a:ln>
        </p:spPr>
        <p:txBody>
          <a:bodyPr rtlCol="0" anchor="ctr"/>
          <a:lstStyle/>
          <a:p>
            <a:endParaRPr lang="fr-FR" sz="1350"/>
          </a:p>
        </p:txBody>
      </p:sp>
      <p:sp>
        <p:nvSpPr>
          <p:cNvPr id="17" name="Titre 7">
            <a:extLst>
              <a:ext uri="{FF2B5EF4-FFF2-40B4-BE49-F238E27FC236}">
                <a16:creationId xmlns:a16="http://schemas.microsoft.com/office/drawing/2014/main" id="{FB1DE035-D89E-7AA3-F692-138197E5377D}"/>
              </a:ext>
            </a:extLst>
          </p:cNvPr>
          <p:cNvSpPr>
            <a:spLocks noGrp="1"/>
          </p:cNvSpPr>
          <p:nvPr>
            <p:ph type="title" hasCustomPrompt="1"/>
          </p:nvPr>
        </p:nvSpPr>
        <p:spPr>
          <a:xfrm>
            <a:off x="3971564" y="3660935"/>
            <a:ext cx="2231020" cy="461665"/>
          </a:xfrm>
        </p:spPr>
        <p:txBody>
          <a:bodyPr anchor="b"/>
          <a:lstStyle>
            <a:lvl1pPr>
              <a:defRPr sz="1500">
                <a:gradFill>
                  <a:gsLst>
                    <a:gs pos="0">
                      <a:schemeClr val="tx1"/>
                    </a:gs>
                    <a:gs pos="99426">
                      <a:schemeClr val="accent5"/>
                    </a:gs>
                    <a:gs pos="50000">
                      <a:schemeClr val="accent4"/>
                    </a:gs>
                  </a:gsLst>
                  <a:lin ang="0" scaled="0"/>
                </a:gradFill>
              </a:defRPr>
            </a:lvl1pPr>
          </a:lstStyle>
          <a:p>
            <a:r>
              <a:rPr lang="en-US" noProof="0" dirty="0" err="1"/>
              <a:t>TitLe</a:t>
            </a:r>
            <a:r>
              <a:rPr lang="en-US" noProof="0" dirty="0"/>
              <a:t> 1 (LEVEL 0) arial 18-point</a:t>
            </a:r>
          </a:p>
        </p:txBody>
      </p:sp>
      <p:sp>
        <p:nvSpPr>
          <p:cNvPr id="18" name="Espace réservé du texte 7">
            <a:extLst>
              <a:ext uri="{FF2B5EF4-FFF2-40B4-BE49-F238E27FC236}">
                <a16:creationId xmlns:a16="http://schemas.microsoft.com/office/drawing/2014/main" id="{A69CDE66-5C50-3B40-A54F-BFF0C31C5E9C}"/>
              </a:ext>
            </a:extLst>
          </p:cNvPr>
          <p:cNvSpPr>
            <a:spLocks noGrp="1"/>
          </p:cNvSpPr>
          <p:nvPr>
            <p:ph type="body" sz="quarter" idx="13" hasCustomPrompt="1"/>
          </p:nvPr>
        </p:nvSpPr>
        <p:spPr>
          <a:xfrm>
            <a:off x="3971564" y="4344196"/>
            <a:ext cx="2231020" cy="1843019"/>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Tree>
    <p:extLst>
      <p:ext uri="{BB962C8B-B14F-4D97-AF65-F5344CB8AC3E}">
        <p14:creationId xmlns:p14="http://schemas.microsoft.com/office/powerpoint/2010/main" val="278652773"/>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tit texte + 2 images">
    <p:spTree>
      <p:nvGrpSpPr>
        <p:cNvPr id="1" name=""/>
        <p:cNvGrpSpPr/>
        <p:nvPr/>
      </p:nvGrpSpPr>
      <p:grpSpPr>
        <a:xfrm>
          <a:off x="0" y="0"/>
          <a:ext cx="0" cy="0"/>
          <a:chOff x="0" y="0"/>
          <a:chExt cx="0" cy="0"/>
        </a:xfrm>
      </p:grpSpPr>
      <p:sp>
        <p:nvSpPr>
          <p:cNvPr id="15" name="Espace réservé du texte 14"/>
          <p:cNvSpPr>
            <a:spLocks noGrp="1"/>
          </p:cNvSpPr>
          <p:nvPr>
            <p:ph type="body" sz="quarter" idx="23" hasCustomPrompt="1"/>
          </p:nvPr>
        </p:nvSpPr>
        <p:spPr>
          <a:xfrm>
            <a:off x="264318" y="2525421"/>
            <a:ext cx="1345244" cy="5913024"/>
          </a:xfrm>
        </p:spPr>
        <p:txBody>
          <a:bodyPr/>
          <a:lstStyle>
            <a:lvl1pPr>
              <a:defRPr/>
            </a:lvl1pPr>
          </a:lstStyle>
          <a:p>
            <a:pPr lvl="0"/>
            <a:r>
              <a:rPr lang="en-US" noProof="0" dirty="0"/>
              <a:t>Level 1</a:t>
            </a:r>
          </a:p>
          <a:p>
            <a:pPr lvl="1"/>
            <a:r>
              <a:rPr lang="en-US" noProof="0" dirty="0"/>
              <a:t>Level 2</a:t>
            </a:r>
          </a:p>
          <a:p>
            <a:pPr lvl="2"/>
            <a:r>
              <a:rPr lang="en-US" noProof="0" dirty="0"/>
              <a:t>Level 3</a:t>
            </a:r>
          </a:p>
        </p:txBody>
      </p:sp>
      <p:sp>
        <p:nvSpPr>
          <p:cNvPr id="3" name="Titre 2">
            <a:extLst>
              <a:ext uri="{FF2B5EF4-FFF2-40B4-BE49-F238E27FC236}">
                <a16:creationId xmlns:a16="http://schemas.microsoft.com/office/drawing/2014/main" id="{C77D83F2-C973-4830-BFDB-EA4A4D2BD934}"/>
              </a:ext>
            </a:extLst>
          </p:cNvPr>
          <p:cNvSpPr>
            <a:spLocks noGrp="1"/>
          </p:cNvSpPr>
          <p:nvPr>
            <p:ph type="title" hasCustomPrompt="1"/>
          </p:nvPr>
        </p:nvSpPr>
        <p:spPr/>
        <p:txBody>
          <a:bodyPr/>
          <a:lstStyle/>
          <a:p>
            <a:r>
              <a:rPr lang="en-US" noProof="0" dirty="0" err="1"/>
              <a:t>TitLe</a:t>
            </a:r>
            <a:r>
              <a:rPr lang="en-US" noProof="0" dirty="0"/>
              <a:t> 1 (LEVEL 0) arial 18-point</a:t>
            </a:r>
          </a:p>
        </p:txBody>
      </p:sp>
      <p:sp>
        <p:nvSpPr>
          <p:cNvPr id="18" name="Espace réservé du texte 7">
            <a:extLst>
              <a:ext uri="{FF2B5EF4-FFF2-40B4-BE49-F238E27FC236}">
                <a16:creationId xmlns:a16="http://schemas.microsoft.com/office/drawing/2014/main" id="{EA493AF4-5F30-46AD-8BBD-1F3B47615BF1}"/>
              </a:ext>
            </a:extLst>
          </p:cNvPr>
          <p:cNvSpPr>
            <a:spLocks noGrp="1"/>
          </p:cNvSpPr>
          <p:nvPr>
            <p:ph type="body" sz="quarter" idx="13" hasCustomPrompt="1"/>
          </p:nvPr>
        </p:nvSpPr>
        <p:spPr>
          <a:xfrm>
            <a:off x="270001" y="1261478"/>
            <a:ext cx="5980323"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19" name="ZoneTexte 18">
            <a:extLst>
              <a:ext uri="{FF2B5EF4-FFF2-40B4-BE49-F238E27FC236}">
                <a16:creationId xmlns:a16="http://schemas.microsoft.com/office/drawing/2014/main" id="{8CB8E7C8-6F78-4956-8C43-501D911E87E3}"/>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20" name="Groupe 19">
            <a:extLst>
              <a:ext uri="{FF2B5EF4-FFF2-40B4-BE49-F238E27FC236}">
                <a16:creationId xmlns:a16="http://schemas.microsoft.com/office/drawing/2014/main" id="{45174824-13CA-41CB-9C7A-3C63D8E214A1}"/>
              </a:ext>
            </a:extLst>
          </p:cNvPr>
          <p:cNvGrpSpPr/>
          <p:nvPr userDrawn="1"/>
        </p:nvGrpSpPr>
        <p:grpSpPr>
          <a:xfrm>
            <a:off x="-189402" y="1119013"/>
            <a:ext cx="108012" cy="8786989"/>
            <a:chOff x="-252536" y="-197952"/>
            <a:chExt cx="144016" cy="4562475"/>
          </a:xfrm>
        </p:grpSpPr>
        <p:cxnSp>
          <p:nvCxnSpPr>
            <p:cNvPr id="27" name="Connecteur droit 26">
              <a:extLst>
                <a:ext uri="{FF2B5EF4-FFF2-40B4-BE49-F238E27FC236}">
                  <a16:creationId xmlns:a16="http://schemas.microsoft.com/office/drawing/2014/main" id="{78D3E0CC-2368-43CE-9455-07E6FE4057A9}"/>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1BDA1CD-9725-401C-A458-EDA9E73B5940}"/>
                </a:ext>
              </a:extLst>
            </p:cNvPr>
            <p:cNvCxnSpPr/>
            <p:nvPr userDrawn="1"/>
          </p:nvCxnSpPr>
          <p:spPr>
            <a:xfrm flipH="1">
              <a:off x="-252536" y="120044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9" name="Image 28">
            <a:extLst>
              <a:ext uri="{FF2B5EF4-FFF2-40B4-BE49-F238E27FC236}">
                <a16:creationId xmlns:a16="http://schemas.microsoft.com/office/drawing/2014/main" id="{BBBDDBBA-8E13-4D52-AF5D-5D587C30B97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16" name="Espace réservé pour une image  32">
            <a:extLst>
              <a:ext uri="{FF2B5EF4-FFF2-40B4-BE49-F238E27FC236}">
                <a16:creationId xmlns:a16="http://schemas.microsoft.com/office/drawing/2014/main" id="{54721A69-09DB-42D6-BE9B-7E339C89B4CB}"/>
              </a:ext>
            </a:extLst>
          </p:cNvPr>
          <p:cNvSpPr>
            <a:spLocks noGrp="1"/>
          </p:cNvSpPr>
          <p:nvPr>
            <p:ph type="pic" sz="quarter" idx="28"/>
          </p:nvPr>
        </p:nvSpPr>
        <p:spPr>
          <a:xfrm>
            <a:off x="4287679" y="2045408"/>
            <a:ext cx="2308908" cy="5272562"/>
          </a:xfrm>
          <a:prstGeom prst="roundRect">
            <a:avLst>
              <a:gd name="adj" fmla="val 5255"/>
            </a:avLst>
          </a:pr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a:p>
        </p:txBody>
      </p:sp>
      <p:sp>
        <p:nvSpPr>
          <p:cNvPr id="17" name="Espace réservé pour une image  32">
            <a:extLst>
              <a:ext uri="{FF2B5EF4-FFF2-40B4-BE49-F238E27FC236}">
                <a16:creationId xmlns:a16="http://schemas.microsoft.com/office/drawing/2014/main" id="{B681C9C3-6994-480E-8AF8-F32F8CE923CC}"/>
              </a:ext>
            </a:extLst>
          </p:cNvPr>
          <p:cNvSpPr>
            <a:spLocks noGrp="1"/>
          </p:cNvSpPr>
          <p:nvPr>
            <p:ph type="pic" sz="quarter" idx="14"/>
          </p:nvPr>
        </p:nvSpPr>
        <p:spPr>
          <a:xfrm>
            <a:off x="1794167" y="2045408"/>
            <a:ext cx="2308908" cy="5272562"/>
          </a:xfrm>
          <a:prstGeom prst="roundRect">
            <a:avLst>
              <a:gd name="adj" fmla="val 5255"/>
            </a:avLst>
          </a:pr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a:p>
        </p:txBody>
      </p:sp>
      <p:sp>
        <p:nvSpPr>
          <p:cNvPr id="2" name="Espace réservé du pied de page 1">
            <a:extLst>
              <a:ext uri="{FF2B5EF4-FFF2-40B4-BE49-F238E27FC236}">
                <a16:creationId xmlns:a16="http://schemas.microsoft.com/office/drawing/2014/main" id="{D988E542-8B1E-4BAC-A751-D6BD9879ECAD}"/>
              </a:ext>
            </a:extLst>
          </p:cNvPr>
          <p:cNvSpPr>
            <a:spLocks noGrp="1"/>
          </p:cNvSpPr>
          <p:nvPr>
            <p:ph type="ftr" sz="quarter" idx="29"/>
          </p:nvPr>
        </p:nvSpPr>
        <p:spPr/>
        <p:txBody>
          <a:bodyPr/>
          <a:lstStyle/>
          <a:p>
            <a:r>
              <a:rPr lang="en-US"/>
              <a:t>Titre présentation</a:t>
            </a:r>
            <a:endParaRPr lang="en-US" dirty="0"/>
          </a:p>
        </p:txBody>
      </p:sp>
      <p:sp>
        <p:nvSpPr>
          <p:cNvPr id="4" name="Espace réservé du numéro de diapositive 3">
            <a:extLst>
              <a:ext uri="{FF2B5EF4-FFF2-40B4-BE49-F238E27FC236}">
                <a16:creationId xmlns:a16="http://schemas.microsoft.com/office/drawing/2014/main" id="{879B3CB1-3397-4F12-AD29-4BA654E02A66}"/>
              </a:ext>
            </a:extLst>
          </p:cNvPr>
          <p:cNvSpPr>
            <a:spLocks noGrp="1"/>
          </p:cNvSpPr>
          <p:nvPr>
            <p:ph type="sldNum" sz="quarter" idx="30"/>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145944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 petit texte">
    <p:spTree>
      <p:nvGrpSpPr>
        <p:cNvPr id="1" name=""/>
        <p:cNvGrpSpPr/>
        <p:nvPr/>
      </p:nvGrpSpPr>
      <p:grpSpPr>
        <a:xfrm>
          <a:off x="0" y="0"/>
          <a:ext cx="0" cy="0"/>
          <a:chOff x="0" y="0"/>
          <a:chExt cx="0" cy="0"/>
        </a:xfrm>
      </p:grpSpPr>
      <p:sp>
        <p:nvSpPr>
          <p:cNvPr id="15" name="Espace réservé du texte 14"/>
          <p:cNvSpPr>
            <a:spLocks noGrp="1"/>
          </p:cNvSpPr>
          <p:nvPr>
            <p:ph type="body" sz="quarter" idx="23" hasCustomPrompt="1"/>
          </p:nvPr>
        </p:nvSpPr>
        <p:spPr>
          <a:xfrm>
            <a:off x="5242002" y="2525421"/>
            <a:ext cx="1345244" cy="5913024"/>
          </a:xfrm>
        </p:spPr>
        <p:txBody>
          <a:bodyPr/>
          <a:lstStyle>
            <a:lvl1pPr>
              <a:defRPr/>
            </a:lvl1pPr>
          </a:lstStyle>
          <a:p>
            <a:pPr lvl="0"/>
            <a:r>
              <a:rPr lang="en-US" noProof="0" dirty="0"/>
              <a:t>Level 1</a:t>
            </a:r>
          </a:p>
          <a:p>
            <a:pPr lvl="1"/>
            <a:r>
              <a:rPr lang="en-US" noProof="0" dirty="0"/>
              <a:t>Level 2</a:t>
            </a:r>
          </a:p>
          <a:p>
            <a:pPr lvl="2"/>
            <a:r>
              <a:rPr lang="en-US" noProof="0" dirty="0"/>
              <a:t>Level 3</a:t>
            </a:r>
          </a:p>
        </p:txBody>
      </p:sp>
      <p:sp>
        <p:nvSpPr>
          <p:cNvPr id="3" name="Titre 2">
            <a:extLst>
              <a:ext uri="{FF2B5EF4-FFF2-40B4-BE49-F238E27FC236}">
                <a16:creationId xmlns:a16="http://schemas.microsoft.com/office/drawing/2014/main" id="{C77D83F2-C973-4830-BFDB-EA4A4D2BD934}"/>
              </a:ext>
            </a:extLst>
          </p:cNvPr>
          <p:cNvSpPr>
            <a:spLocks noGrp="1"/>
          </p:cNvSpPr>
          <p:nvPr>
            <p:ph type="title" hasCustomPrompt="1"/>
          </p:nvPr>
        </p:nvSpPr>
        <p:spPr/>
        <p:txBody>
          <a:bodyPr/>
          <a:lstStyle/>
          <a:p>
            <a:r>
              <a:rPr lang="en-US" noProof="0" dirty="0" err="1"/>
              <a:t>TitLe</a:t>
            </a:r>
            <a:r>
              <a:rPr lang="en-US" noProof="0" dirty="0"/>
              <a:t> 1 (LEVEL 0) arial 18-point</a:t>
            </a:r>
          </a:p>
        </p:txBody>
      </p:sp>
      <p:sp>
        <p:nvSpPr>
          <p:cNvPr id="18" name="Espace réservé du texte 7">
            <a:extLst>
              <a:ext uri="{FF2B5EF4-FFF2-40B4-BE49-F238E27FC236}">
                <a16:creationId xmlns:a16="http://schemas.microsoft.com/office/drawing/2014/main" id="{EA493AF4-5F30-46AD-8BBD-1F3B47615BF1}"/>
              </a:ext>
            </a:extLst>
          </p:cNvPr>
          <p:cNvSpPr>
            <a:spLocks noGrp="1"/>
          </p:cNvSpPr>
          <p:nvPr>
            <p:ph type="body" sz="quarter" idx="13" hasCustomPrompt="1"/>
          </p:nvPr>
        </p:nvSpPr>
        <p:spPr>
          <a:xfrm>
            <a:off x="270001" y="1261478"/>
            <a:ext cx="5980323"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19" name="ZoneTexte 18">
            <a:extLst>
              <a:ext uri="{FF2B5EF4-FFF2-40B4-BE49-F238E27FC236}">
                <a16:creationId xmlns:a16="http://schemas.microsoft.com/office/drawing/2014/main" id="{8CB8E7C8-6F78-4956-8C43-501D911E87E3}"/>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20" name="Groupe 19">
            <a:extLst>
              <a:ext uri="{FF2B5EF4-FFF2-40B4-BE49-F238E27FC236}">
                <a16:creationId xmlns:a16="http://schemas.microsoft.com/office/drawing/2014/main" id="{45174824-13CA-41CB-9C7A-3C63D8E214A1}"/>
              </a:ext>
            </a:extLst>
          </p:cNvPr>
          <p:cNvGrpSpPr/>
          <p:nvPr userDrawn="1"/>
        </p:nvGrpSpPr>
        <p:grpSpPr>
          <a:xfrm>
            <a:off x="-189402" y="1119013"/>
            <a:ext cx="108012" cy="8786989"/>
            <a:chOff x="-252536" y="-197952"/>
            <a:chExt cx="144016" cy="4562475"/>
          </a:xfrm>
        </p:grpSpPr>
        <p:cxnSp>
          <p:nvCxnSpPr>
            <p:cNvPr id="27" name="Connecteur droit 26">
              <a:extLst>
                <a:ext uri="{FF2B5EF4-FFF2-40B4-BE49-F238E27FC236}">
                  <a16:creationId xmlns:a16="http://schemas.microsoft.com/office/drawing/2014/main" id="{78D3E0CC-2368-43CE-9455-07E6FE4057A9}"/>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1BDA1CD-9725-401C-A458-EDA9E73B5940}"/>
                </a:ext>
              </a:extLst>
            </p:cNvPr>
            <p:cNvCxnSpPr/>
            <p:nvPr userDrawn="1"/>
          </p:nvCxnSpPr>
          <p:spPr>
            <a:xfrm flipH="1">
              <a:off x="-252536" y="120044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9" name="Image 28">
            <a:extLst>
              <a:ext uri="{FF2B5EF4-FFF2-40B4-BE49-F238E27FC236}">
                <a16:creationId xmlns:a16="http://schemas.microsoft.com/office/drawing/2014/main" id="{BBBDDBBA-8E13-4D52-AF5D-5D587C30B97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16" name="Espace réservé pour une image  32">
            <a:extLst>
              <a:ext uri="{FF2B5EF4-FFF2-40B4-BE49-F238E27FC236}">
                <a16:creationId xmlns:a16="http://schemas.microsoft.com/office/drawing/2014/main" id="{41F5121C-B739-42D0-8868-00BCED3CEE95}"/>
              </a:ext>
            </a:extLst>
          </p:cNvPr>
          <p:cNvSpPr>
            <a:spLocks noGrp="1"/>
          </p:cNvSpPr>
          <p:nvPr>
            <p:ph type="pic" sz="quarter" idx="28"/>
          </p:nvPr>
        </p:nvSpPr>
        <p:spPr>
          <a:xfrm>
            <a:off x="2763513" y="2045408"/>
            <a:ext cx="2308908" cy="5272562"/>
          </a:xfrm>
          <a:prstGeom prst="roundRect">
            <a:avLst>
              <a:gd name="adj" fmla="val 5255"/>
            </a:avLst>
          </a:pr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a:p>
        </p:txBody>
      </p:sp>
      <p:sp>
        <p:nvSpPr>
          <p:cNvPr id="17" name="Espace réservé pour une image  32">
            <a:extLst>
              <a:ext uri="{FF2B5EF4-FFF2-40B4-BE49-F238E27FC236}">
                <a16:creationId xmlns:a16="http://schemas.microsoft.com/office/drawing/2014/main" id="{6AECEAB3-E740-4DDE-89B0-A267C3F79B1E}"/>
              </a:ext>
            </a:extLst>
          </p:cNvPr>
          <p:cNvSpPr>
            <a:spLocks noGrp="1"/>
          </p:cNvSpPr>
          <p:nvPr>
            <p:ph type="pic" sz="quarter" idx="14"/>
          </p:nvPr>
        </p:nvSpPr>
        <p:spPr>
          <a:xfrm>
            <a:off x="270000" y="2045408"/>
            <a:ext cx="2308908" cy="5272562"/>
          </a:xfrm>
          <a:prstGeom prst="roundRect">
            <a:avLst>
              <a:gd name="adj" fmla="val 5255"/>
            </a:avLst>
          </a:pr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a:p>
        </p:txBody>
      </p:sp>
      <p:sp>
        <p:nvSpPr>
          <p:cNvPr id="2" name="Espace réservé du pied de page 1">
            <a:extLst>
              <a:ext uri="{FF2B5EF4-FFF2-40B4-BE49-F238E27FC236}">
                <a16:creationId xmlns:a16="http://schemas.microsoft.com/office/drawing/2014/main" id="{8ADF2885-AD70-44B6-A203-9C17F841FB78}"/>
              </a:ext>
            </a:extLst>
          </p:cNvPr>
          <p:cNvSpPr>
            <a:spLocks noGrp="1"/>
          </p:cNvSpPr>
          <p:nvPr>
            <p:ph type="ftr" sz="quarter" idx="29"/>
          </p:nvPr>
        </p:nvSpPr>
        <p:spPr/>
        <p:txBody>
          <a:bodyPr/>
          <a:lstStyle/>
          <a:p>
            <a:r>
              <a:rPr lang="en-US"/>
              <a:t>Titre présentation</a:t>
            </a:r>
            <a:endParaRPr lang="en-US" dirty="0"/>
          </a:p>
        </p:txBody>
      </p:sp>
      <p:sp>
        <p:nvSpPr>
          <p:cNvPr id="4" name="Espace réservé du numéro de diapositive 3">
            <a:extLst>
              <a:ext uri="{FF2B5EF4-FFF2-40B4-BE49-F238E27FC236}">
                <a16:creationId xmlns:a16="http://schemas.microsoft.com/office/drawing/2014/main" id="{8C21BD9F-4FFE-43D0-B7F0-6C180EA0E42F}"/>
              </a:ext>
            </a:extLst>
          </p:cNvPr>
          <p:cNvSpPr>
            <a:spLocks noGrp="1"/>
          </p:cNvSpPr>
          <p:nvPr>
            <p:ph type="sldNum" sz="quarter" idx="30"/>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2556183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4" name="Espace réservé pour une image  32">
            <a:extLst>
              <a:ext uri="{FF2B5EF4-FFF2-40B4-BE49-F238E27FC236}">
                <a16:creationId xmlns:a16="http://schemas.microsoft.com/office/drawing/2014/main" id="{99564FC0-E3CF-4B87-854B-AFD668CED2D6}"/>
              </a:ext>
            </a:extLst>
          </p:cNvPr>
          <p:cNvSpPr>
            <a:spLocks noGrp="1"/>
          </p:cNvSpPr>
          <p:nvPr>
            <p:ph type="pic" sz="quarter" idx="33"/>
          </p:nvPr>
        </p:nvSpPr>
        <p:spPr>
          <a:xfrm>
            <a:off x="2429847" y="2045408"/>
            <a:ext cx="1998306" cy="6393038"/>
          </a:xfrm>
          <a:prstGeom prst="roundRect">
            <a:avLst>
              <a:gd name="adj" fmla="val 5255"/>
            </a:avLst>
          </a:pr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a:p>
        </p:txBody>
      </p:sp>
      <p:sp>
        <p:nvSpPr>
          <p:cNvPr id="15" name="Espace réservé pour une image  32">
            <a:extLst>
              <a:ext uri="{FF2B5EF4-FFF2-40B4-BE49-F238E27FC236}">
                <a16:creationId xmlns:a16="http://schemas.microsoft.com/office/drawing/2014/main" id="{2C5E3AF3-BFFB-4EE5-9B29-27D7955A6C45}"/>
              </a:ext>
            </a:extLst>
          </p:cNvPr>
          <p:cNvSpPr>
            <a:spLocks noGrp="1"/>
          </p:cNvSpPr>
          <p:nvPr>
            <p:ph type="pic" sz="quarter" idx="14"/>
          </p:nvPr>
        </p:nvSpPr>
        <p:spPr>
          <a:xfrm>
            <a:off x="270001" y="2045408"/>
            <a:ext cx="1998306" cy="6393038"/>
          </a:xfrm>
          <a:prstGeom prst="roundRect">
            <a:avLst>
              <a:gd name="adj" fmla="val 5255"/>
            </a:avLst>
          </a:pr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a:p>
        </p:txBody>
      </p:sp>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1" y="1261478"/>
            <a:ext cx="5983241"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51" name="ZoneTexte 50">
            <a:extLst>
              <a:ext uri="{FF2B5EF4-FFF2-40B4-BE49-F238E27FC236}">
                <a16:creationId xmlns:a16="http://schemas.microsoft.com/office/drawing/2014/main" id="{9E37E46B-A015-4F6F-A43F-B4499A62F2D3}"/>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52" name="Groupe 51">
            <a:extLst>
              <a:ext uri="{FF2B5EF4-FFF2-40B4-BE49-F238E27FC236}">
                <a16:creationId xmlns:a16="http://schemas.microsoft.com/office/drawing/2014/main" id="{242550B6-20BF-4B7D-BE86-A57608874007}"/>
              </a:ext>
            </a:extLst>
          </p:cNvPr>
          <p:cNvGrpSpPr/>
          <p:nvPr userDrawn="1"/>
        </p:nvGrpSpPr>
        <p:grpSpPr>
          <a:xfrm>
            <a:off x="-189402" y="1119013"/>
            <a:ext cx="108012" cy="8786989"/>
            <a:chOff x="-252536" y="-197952"/>
            <a:chExt cx="144016" cy="4562475"/>
          </a:xfrm>
        </p:grpSpPr>
        <p:cxnSp>
          <p:nvCxnSpPr>
            <p:cNvPr id="53" name="Connecteur droit 52">
              <a:extLst>
                <a:ext uri="{FF2B5EF4-FFF2-40B4-BE49-F238E27FC236}">
                  <a16:creationId xmlns:a16="http://schemas.microsoft.com/office/drawing/2014/main" id="{FF09EC4E-BAB6-4850-B996-1B078D0961FE}"/>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5DACF023-ED39-4B11-8FE6-9748A415CB15}"/>
                </a:ext>
              </a:extLst>
            </p:cNvPr>
            <p:cNvCxnSpPr/>
            <p:nvPr userDrawn="1"/>
          </p:nvCxnSpPr>
          <p:spPr>
            <a:xfrm flipH="1">
              <a:off x="-252536" y="1742201"/>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55" name="Image 54">
            <a:extLst>
              <a:ext uri="{FF2B5EF4-FFF2-40B4-BE49-F238E27FC236}">
                <a16:creationId xmlns:a16="http://schemas.microsoft.com/office/drawing/2014/main" id="{195E1888-A9FE-4984-8EEC-E22E24E925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16" name="Espace réservé pour une image  32">
            <a:extLst>
              <a:ext uri="{FF2B5EF4-FFF2-40B4-BE49-F238E27FC236}">
                <a16:creationId xmlns:a16="http://schemas.microsoft.com/office/drawing/2014/main" id="{4125488A-C90F-491A-AA38-B9F6819C79DD}"/>
              </a:ext>
            </a:extLst>
          </p:cNvPr>
          <p:cNvSpPr>
            <a:spLocks noGrp="1"/>
          </p:cNvSpPr>
          <p:nvPr>
            <p:ph type="pic" sz="quarter" idx="34"/>
          </p:nvPr>
        </p:nvSpPr>
        <p:spPr>
          <a:xfrm>
            <a:off x="4582497" y="2045408"/>
            <a:ext cx="1998306" cy="6393038"/>
          </a:xfrm>
          <a:prstGeom prst="roundRect">
            <a:avLst>
              <a:gd name="adj" fmla="val 5255"/>
            </a:avLst>
          </a:pr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a:p>
        </p:txBody>
      </p:sp>
      <p:sp>
        <p:nvSpPr>
          <p:cNvPr id="2" name="Espace réservé du pied de page 1">
            <a:extLst>
              <a:ext uri="{FF2B5EF4-FFF2-40B4-BE49-F238E27FC236}">
                <a16:creationId xmlns:a16="http://schemas.microsoft.com/office/drawing/2014/main" id="{817172F7-E854-4598-A180-7E67FF326219}"/>
              </a:ext>
            </a:extLst>
          </p:cNvPr>
          <p:cNvSpPr>
            <a:spLocks noGrp="1"/>
          </p:cNvSpPr>
          <p:nvPr>
            <p:ph type="ftr" sz="quarter" idx="35"/>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ABB90BF9-7E7B-42B8-A83A-C72F5AD7446D}"/>
              </a:ext>
            </a:extLst>
          </p:cNvPr>
          <p:cNvSpPr>
            <a:spLocks noGrp="1"/>
          </p:cNvSpPr>
          <p:nvPr>
            <p:ph type="sldNum" sz="quarter" idx="36"/>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2619354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e + 3 petite image et légendes">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1" y="631132"/>
            <a:ext cx="4860735"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1" y="1261478"/>
            <a:ext cx="4863107"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pic>
        <p:nvPicPr>
          <p:cNvPr id="35" name="Image 34">
            <a:extLst>
              <a:ext uri="{FF2B5EF4-FFF2-40B4-BE49-F238E27FC236}">
                <a16:creationId xmlns:a16="http://schemas.microsoft.com/office/drawing/2014/main" id="{FBD001A7-A257-4542-BDF2-993FAE4FB4B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68601" y="3904213"/>
            <a:ext cx="231700" cy="947563"/>
          </a:xfrm>
          <a:prstGeom prst="rect">
            <a:avLst/>
          </a:prstGeom>
          <a:ln>
            <a:solidFill>
              <a:schemeClr val="bg2"/>
            </a:solidFill>
          </a:ln>
        </p:spPr>
      </p:pic>
      <p:sp>
        <p:nvSpPr>
          <p:cNvPr id="22" name="Espace réservé du texte 13">
            <a:extLst>
              <a:ext uri="{FF2B5EF4-FFF2-40B4-BE49-F238E27FC236}">
                <a16:creationId xmlns:a16="http://schemas.microsoft.com/office/drawing/2014/main" id="{9AF1EBF6-8E41-478E-9588-0A0DD443DE46}"/>
              </a:ext>
            </a:extLst>
          </p:cNvPr>
          <p:cNvSpPr>
            <a:spLocks noGrp="1"/>
          </p:cNvSpPr>
          <p:nvPr>
            <p:ph type="body" sz="quarter" idx="44" hasCustomPrompt="1"/>
          </p:nvPr>
        </p:nvSpPr>
        <p:spPr>
          <a:xfrm>
            <a:off x="2" y="2067101"/>
            <a:ext cx="6857999" cy="6388204"/>
          </a:xfrm>
          <a:prstGeom prst="roundRect">
            <a:avLst>
              <a:gd name="adj" fmla="val 1690"/>
            </a:avLst>
          </a:prstGeom>
          <a:gradFill>
            <a:gsLst>
              <a:gs pos="0">
                <a:srgbClr val="67B9B0"/>
              </a:gs>
              <a:gs pos="50000">
                <a:schemeClr val="tx1"/>
              </a:gs>
              <a:gs pos="25000">
                <a:schemeClr val="bg2"/>
              </a:gs>
              <a:gs pos="75000">
                <a:schemeClr val="accent4"/>
              </a:gs>
              <a:gs pos="100000">
                <a:schemeClr val="accent5"/>
              </a:gs>
            </a:gsLst>
            <a:lin ang="0" scaled="0"/>
          </a:gradFill>
          <a:ln w="12643" cap="flat">
            <a:noFill/>
            <a:prstDash val="solid"/>
            <a:miter/>
          </a:ln>
        </p:spPr>
        <p:txBody>
          <a:bodyPr lIns="324000" rtlCol="0" anchor="ctr"/>
          <a:lstStyle>
            <a:lvl1pPr>
              <a:buClr>
                <a:schemeClr val="bg1"/>
              </a:buClr>
              <a:defRPr lang="en-US" noProof="0" dirty="0">
                <a:solidFill>
                  <a:schemeClr val="bg1"/>
                </a:solidFill>
              </a:defRPr>
            </a:lvl1pPr>
            <a:lvl2pPr>
              <a:buClr>
                <a:schemeClr val="bg1"/>
              </a:buClr>
              <a:defRPr lang="en-US" noProof="0" dirty="0">
                <a:solidFill>
                  <a:schemeClr val="bg1"/>
                </a:solidFill>
              </a:defRPr>
            </a:lvl2pPr>
            <a:lvl3pPr>
              <a:buClr>
                <a:schemeClr val="bg1"/>
              </a:buClr>
              <a:defRPr lang="en-US" noProof="0" dirty="0">
                <a:solidFill>
                  <a:schemeClr val="bg1"/>
                </a:solidFill>
              </a:defRPr>
            </a:lvl3pPr>
          </a:lstStyle>
          <a:p>
            <a:pPr marL="0" lvl="0" defTabSz="257169"/>
            <a:r>
              <a:rPr lang="en-US" noProof="0" dirty="0"/>
              <a:t>Text 1</a:t>
            </a:r>
          </a:p>
          <a:p>
            <a:pPr marL="257169" lvl="1" defTabSz="257169"/>
            <a:r>
              <a:rPr lang="en-US" noProof="0" dirty="0"/>
              <a:t>Text 2</a:t>
            </a:r>
          </a:p>
          <a:p>
            <a:pPr marL="514337" lvl="2" defTabSz="257169"/>
            <a:r>
              <a:rPr lang="en-US" noProof="0" dirty="0"/>
              <a:t>Text 3</a:t>
            </a:r>
          </a:p>
        </p:txBody>
      </p:sp>
      <p:sp>
        <p:nvSpPr>
          <p:cNvPr id="2" name="Espace réservé du pied de page 1">
            <a:extLst>
              <a:ext uri="{FF2B5EF4-FFF2-40B4-BE49-F238E27FC236}">
                <a16:creationId xmlns:a16="http://schemas.microsoft.com/office/drawing/2014/main" id="{1DDDC3B1-6151-4BE1-88BE-AB68682F5435}"/>
              </a:ext>
            </a:extLst>
          </p:cNvPr>
          <p:cNvSpPr>
            <a:spLocks noGrp="1"/>
          </p:cNvSpPr>
          <p:nvPr>
            <p:ph type="ftr" sz="quarter" idx="49"/>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8ABF0606-7F2E-4F57-B83A-456666DCD06B}"/>
              </a:ext>
            </a:extLst>
          </p:cNvPr>
          <p:cNvSpPr>
            <a:spLocks noGrp="1"/>
          </p:cNvSpPr>
          <p:nvPr>
            <p:ph type="sldNum" sz="quarter" idx="50"/>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1476303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exte + 3 petite image et légendes">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a:xfrm>
            <a:off x="270001" y="631132"/>
            <a:ext cx="4860735" cy="230832"/>
          </a:xfrm>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1" y="1261478"/>
            <a:ext cx="4863107"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31" name="ZoneTexte 30">
            <a:extLst>
              <a:ext uri="{FF2B5EF4-FFF2-40B4-BE49-F238E27FC236}">
                <a16:creationId xmlns:a16="http://schemas.microsoft.com/office/drawing/2014/main" id="{6940D89D-15D8-41E6-B3DB-0B06FEBFE28C}"/>
              </a:ext>
            </a:extLst>
          </p:cNvPr>
          <p:cNvSpPr txBox="1"/>
          <p:nvPr userDrawn="1"/>
        </p:nvSpPr>
        <p:spPr>
          <a:xfrm>
            <a:off x="7259427"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32" name="Groupe 31">
            <a:extLst>
              <a:ext uri="{FF2B5EF4-FFF2-40B4-BE49-F238E27FC236}">
                <a16:creationId xmlns:a16="http://schemas.microsoft.com/office/drawing/2014/main" id="{D3E04D2F-D485-41EE-B7FB-0426DE9FBB0F}"/>
              </a:ext>
            </a:extLst>
          </p:cNvPr>
          <p:cNvGrpSpPr/>
          <p:nvPr userDrawn="1"/>
        </p:nvGrpSpPr>
        <p:grpSpPr>
          <a:xfrm flipH="1">
            <a:off x="6914551" y="1119013"/>
            <a:ext cx="108012" cy="8786989"/>
            <a:chOff x="-252536" y="-197952"/>
            <a:chExt cx="144016" cy="4562475"/>
          </a:xfrm>
        </p:grpSpPr>
        <p:cxnSp>
          <p:nvCxnSpPr>
            <p:cNvPr id="33" name="Connecteur droit 32">
              <a:extLst>
                <a:ext uri="{FF2B5EF4-FFF2-40B4-BE49-F238E27FC236}">
                  <a16:creationId xmlns:a16="http://schemas.microsoft.com/office/drawing/2014/main" id="{74506B10-53F1-4F63-990A-F084EF79B7E4}"/>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C7DAE91A-3706-445E-ACA1-36C74EF45C45}"/>
                </a:ext>
              </a:extLst>
            </p:cNvPr>
            <p:cNvCxnSpPr/>
            <p:nvPr userDrawn="1"/>
          </p:nvCxnSpPr>
          <p:spPr>
            <a:xfrm flipH="1">
              <a:off x="-252536" y="134268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35" name="Image 34">
            <a:extLst>
              <a:ext uri="{FF2B5EF4-FFF2-40B4-BE49-F238E27FC236}">
                <a16:creationId xmlns:a16="http://schemas.microsoft.com/office/drawing/2014/main" id="{FBD001A7-A257-4542-BDF2-993FAE4FB4B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68601" y="3904213"/>
            <a:ext cx="231700" cy="947563"/>
          </a:xfrm>
          <a:prstGeom prst="rect">
            <a:avLst/>
          </a:prstGeom>
          <a:ln>
            <a:solidFill>
              <a:schemeClr val="bg2"/>
            </a:solidFill>
          </a:ln>
        </p:spPr>
      </p:pic>
      <p:sp>
        <p:nvSpPr>
          <p:cNvPr id="22" name="Espace réservé du texte 13">
            <a:extLst>
              <a:ext uri="{FF2B5EF4-FFF2-40B4-BE49-F238E27FC236}">
                <a16:creationId xmlns:a16="http://schemas.microsoft.com/office/drawing/2014/main" id="{9AF1EBF6-8E41-478E-9588-0A0DD443DE46}"/>
              </a:ext>
            </a:extLst>
          </p:cNvPr>
          <p:cNvSpPr>
            <a:spLocks noGrp="1"/>
          </p:cNvSpPr>
          <p:nvPr>
            <p:ph type="body" sz="quarter" idx="44" hasCustomPrompt="1"/>
          </p:nvPr>
        </p:nvSpPr>
        <p:spPr>
          <a:xfrm>
            <a:off x="2" y="2067101"/>
            <a:ext cx="6857999" cy="6388204"/>
          </a:xfrm>
          <a:prstGeom prst="roundRect">
            <a:avLst>
              <a:gd name="adj" fmla="val 1690"/>
            </a:avLst>
          </a:prstGeom>
          <a:gradFill>
            <a:gsLst>
              <a:gs pos="0">
                <a:schemeClr val="tx1"/>
              </a:gs>
              <a:gs pos="100000">
                <a:schemeClr val="bg2"/>
              </a:gs>
            </a:gsLst>
            <a:lin ang="0" scaled="0"/>
          </a:gradFill>
          <a:ln w="12643" cap="flat">
            <a:noFill/>
            <a:prstDash val="solid"/>
            <a:miter/>
          </a:ln>
        </p:spPr>
        <p:txBody>
          <a:bodyPr lIns="324000" rtlCol="0" anchor="ctr"/>
          <a:lstStyle>
            <a:lvl1pPr>
              <a:buClr>
                <a:schemeClr val="bg1"/>
              </a:buClr>
              <a:defRPr lang="en-US" noProof="0" dirty="0">
                <a:solidFill>
                  <a:schemeClr val="bg1"/>
                </a:solidFill>
              </a:defRPr>
            </a:lvl1pPr>
            <a:lvl2pPr>
              <a:buClr>
                <a:schemeClr val="bg1"/>
              </a:buClr>
              <a:defRPr lang="en-US" noProof="0" dirty="0">
                <a:solidFill>
                  <a:schemeClr val="bg1"/>
                </a:solidFill>
              </a:defRPr>
            </a:lvl2pPr>
            <a:lvl3pPr>
              <a:buClr>
                <a:schemeClr val="bg1"/>
              </a:buClr>
              <a:defRPr lang="en-US" noProof="0" dirty="0">
                <a:solidFill>
                  <a:schemeClr val="bg1"/>
                </a:solidFill>
              </a:defRPr>
            </a:lvl3pPr>
          </a:lstStyle>
          <a:p>
            <a:pPr marL="0" lvl="0" defTabSz="257169"/>
            <a:r>
              <a:rPr lang="en-US" noProof="0" dirty="0"/>
              <a:t>Text 1</a:t>
            </a:r>
          </a:p>
          <a:p>
            <a:pPr marL="257169" lvl="1" defTabSz="257169"/>
            <a:r>
              <a:rPr lang="en-US" noProof="0" dirty="0"/>
              <a:t>Text 2</a:t>
            </a:r>
          </a:p>
          <a:p>
            <a:pPr marL="514337" lvl="2" defTabSz="257169"/>
            <a:r>
              <a:rPr lang="en-US" noProof="0" dirty="0"/>
              <a:t>Text 3</a:t>
            </a:r>
          </a:p>
        </p:txBody>
      </p:sp>
      <p:sp>
        <p:nvSpPr>
          <p:cNvPr id="2" name="Espace réservé du pied de page 1">
            <a:extLst>
              <a:ext uri="{FF2B5EF4-FFF2-40B4-BE49-F238E27FC236}">
                <a16:creationId xmlns:a16="http://schemas.microsoft.com/office/drawing/2014/main" id="{1DDDC3B1-6151-4BE1-88BE-AB68682F5435}"/>
              </a:ext>
            </a:extLst>
          </p:cNvPr>
          <p:cNvSpPr>
            <a:spLocks noGrp="1"/>
          </p:cNvSpPr>
          <p:nvPr>
            <p:ph type="ftr" sz="quarter" idx="49"/>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8ABF0606-7F2E-4F57-B83A-456666DCD06B}"/>
              </a:ext>
            </a:extLst>
          </p:cNvPr>
          <p:cNvSpPr>
            <a:spLocks noGrp="1"/>
          </p:cNvSpPr>
          <p:nvPr>
            <p:ph type="sldNum" sz="quarter" idx="50"/>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3757871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nde image + légend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29009D1B-2B2E-411A-A677-1A47999588F5}"/>
              </a:ext>
            </a:extLst>
          </p:cNvPr>
          <p:cNvSpPr>
            <a:spLocks noGrp="1"/>
          </p:cNvSpPr>
          <p:nvPr>
            <p:ph type="pic" sz="quarter" idx="14"/>
          </p:nvPr>
        </p:nvSpPr>
        <p:spPr>
          <a:xfrm>
            <a:off x="1" y="0"/>
            <a:ext cx="6858000" cy="7337778"/>
          </a:xfrm>
          <a:custGeom>
            <a:avLst/>
            <a:gdLst>
              <a:gd name="connsiteX0" fmla="*/ 0 w 9144000"/>
              <a:gd name="connsiteY0" fmla="*/ 0 h 3810000"/>
              <a:gd name="connsiteX1" fmla="*/ 9144000 w 9144000"/>
              <a:gd name="connsiteY1" fmla="*/ 0 h 3810000"/>
              <a:gd name="connsiteX2" fmla="*/ 9144000 w 9144000"/>
              <a:gd name="connsiteY2" fmla="*/ 3810000 h 3810000"/>
              <a:gd name="connsiteX3" fmla="*/ 8792773 w 9144000"/>
              <a:gd name="connsiteY3" fmla="*/ 3810000 h 3810000"/>
              <a:gd name="connsiteX4" fmla="*/ 8792773 w 9144000"/>
              <a:gd name="connsiteY4" fmla="*/ 2959725 h 3810000"/>
              <a:gd name="connsiteX5" fmla="*/ 8746188 w 9144000"/>
              <a:gd name="connsiteY5" fmla="*/ 2793192 h 3810000"/>
              <a:gd name="connsiteX6" fmla="*/ 8591861 w 9144000"/>
              <a:gd name="connsiteY6" fmla="*/ 2790194 h 3810000"/>
              <a:gd name="connsiteX7" fmla="*/ 6416819 w 9144000"/>
              <a:gd name="connsiteY7" fmla="*/ 3213300 h 3810000"/>
              <a:gd name="connsiteX8" fmla="*/ 6258783 w 9144000"/>
              <a:gd name="connsiteY8" fmla="*/ 3279051 h 3810000"/>
              <a:gd name="connsiteX9" fmla="*/ 6215906 w 9144000"/>
              <a:gd name="connsiteY9" fmla="*/ 3460743 h 3810000"/>
              <a:gd name="connsiteX10" fmla="*/ 6215906 w 9144000"/>
              <a:gd name="connsiteY10" fmla="*/ 3810000 h 3810000"/>
              <a:gd name="connsiteX11" fmla="*/ 0 w 9144000"/>
              <a:gd name="connsiteY11" fmla="*/ 381000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3810000">
                <a:moveTo>
                  <a:pt x="0" y="0"/>
                </a:moveTo>
                <a:lnTo>
                  <a:pt x="9144000" y="0"/>
                </a:lnTo>
                <a:lnTo>
                  <a:pt x="9144000" y="3810000"/>
                </a:lnTo>
                <a:lnTo>
                  <a:pt x="8792773" y="3810000"/>
                </a:lnTo>
                <a:lnTo>
                  <a:pt x="8792773" y="2959725"/>
                </a:lnTo>
                <a:cubicBezTo>
                  <a:pt x="8793673" y="2881171"/>
                  <a:pt x="8796944" y="2827268"/>
                  <a:pt x="8746188" y="2793192"/>
                </a:cubicBezTo>
                <a:cubicBezTo>
                  <a:pt x="8705339" y="2765766"/>
                  <a:pt x="8672168" y="2774915"/>
                  <a:pt x="8591861" y="2790194"/>
                </a:cubicBezTo>
                <a:lnTo>
                  <a:pt x="6416819" y="3213300"/>
                </a:lnTo>
                <a:cubicBezTo>
                  <a:pt x="6347233" y="3224395"/>
                  <a:pt x="6303207" y="3225055"/>
                  <a:pt x="6258783" y="3279051"/>
                </a:cubicBezTo>
                <a:cubicBezTo>
                  <a:pt x="6214360" y="3333047"/>
                  <a:pt x="6216455" y="3396826"/>
                  <a:pt x="6215906" y="3460743"/>
                </a:cubicBezTo>
                <a:lnTo>
                  <a:pt x="6215906" y="3810000"/>
                </a:lnTo>
                <a:lnTo>
                  <a:pt x="0" y="3810000"/>
                </a:lnTo>
                <a:close/>
              </a:path>
            </a:pathLst>
          </a:cu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dirty="0"/>
          </a:p>
        </p:txBody>
      </p:sp>
      <p:sp>
        <p:nvSpPr>
          <p:cNvPr id="45" name="ZoneTexte 44">
            <a:extLst>
              <a:ext uri="{FF2B5EF4-FFF2-40B4-BE49-F238E27FC236}">
                <a16:creationId xmlns:a16="http://schemas.microsoft.com/office/drawing/2014/main" id="{22572C44-6B98-4C76-BF19-B58310C03EA1}"/>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46" name="Groupe 45">
            <a:extLst>
              <a:ext uri="{FF2B5EF4-FFF2-40B4-BE49-F238E27FC236}">
                <a16:creationId xmlns:a16="http://schemas.microsoft.com/office/drawing/2014/main" id="{ABD3710F-0552-4936-BD67-EFA1F55EF606}"/>
              </a:ext>
            </a:extLst>
          </p:cNvPr>
          <p:cNvGrpSpPr/>
          <p:nvPr userDrawn="1"/>
        </p:nvGrpSpPr>
        <p:grpSpPr>
          <a:xfrm>
            <a:off x="-189402" y="1119013"/>
            <a:ext cx="108012" cy="8786989"/>
            <a:chOff x="-252536" y="-197952"/>
            <a:chExt cx="144016" cy="4562475"/>
          </a:xfrm>
        </p:grpSpPr>
        <p:cxnSp>
          <p:nvCxnSpPr>
            <p:cNvPr id="47" name="Connecteur droit 46">
              <a:extLst>
                <a:ext uri="{FF2B5EF4-FFF2-40B4-BE49-F238E27FC236}">
                  <a16:creationId xmlns:a16="http://schemas.microsoft.com/office/drawing/2014/main" id="{35EF02FC-47B6-4B91-99D5-62181834A079}"/>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CD56F71-2D4F-4E7D-BCDE-080C81A03AE7}"/>
                </a:ext>
              </a:extLst>
            </p:cNvPr>
            <p:cNvCxnSpPr/>
            <p:nvPr userDrawn="1"/>
          </p:nvCxnSpPr>
          <p:spPr>
            <a:xfrm flipH="1">
              <a:off x="-252536" y="26064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49" name="Image 48">
            <a:extLst>
              <a:ext uri="{FF2B5EF4-FFF2-40B4-BE49-F238E27FC236}">
                <a16:creationId xmlns:a16="http://schemas.microsoft.com/office/drawing/2014/main" id="{60333338-DE4E-40ED-9DB6-2DFB675D28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42" name="Titre 41">
            <a:extLst>
              <a:ext uri="{FF2B5EF4-FFF2-40B4-BE49-F238E27FC236}">
                <a16:creationId xmlns:a16="http://schemas.microsoft.com/office/drawing/2014/main" id="{F14351B7-4B85-4EC0-AD2F-742EE77C416C}"/>
              </a:ext>
            </a:extLst>
          </p:cNvPr>
          <p:cNvSpPr>
            <a:spLocks noGrp="1"/>
          </p:cNvSpPr>
          <p:nvPr>
            <p:ph type="title" hasCustomPrompt="1"/>
          </p:nvPr>
        </p:nvSpPr>
        <p:spPr>
          <a:xfrm>
            <a:off x="4662884" y="5347161"/>
            <a:ext cx="1932941" cy="3550602"/>
          </a:xfrm>
          <a:custGeom>
            <a:avLst/>
            <a:gdLst>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704"/>
              <a:gd name="connsiteY0" fmla="*/ 227 h 1345049"/>
              <a:gd name="connsiteX1" fmla="*/ 1902222 w 1902704"/>
              <a:gd name="connsiteY1" fmla="*/ 128341 h 1345049"/>
              <a:gd name="connsiteX2" fmla="*/ 1902222 w 1902704"/>
              <a:gd name="connsiteY2" fmla="*/ 847183 h 1345049"/>
              <a:gd name="connsiteX3" fmla="*/ 1753927 w 1902704"/>
              <a:gd name="connsiteY3" fmla="*/ 1029822 h 1345049"/>
              <a:gd name="connsiteX4" fmla="*/ 148513 w 1902704"/>
              <a:gd name="connsiteY4" fmla="*/ 1341854 h 1345049"/>
              <a:gd name="connsiteX5" fmla="*/ 113689 w 1902704"/>
              <a:gd name="connsiteY5" fmla="*/ 1344835 h 1345049"/>
              <a:gd name="connsiteX6" fmla="*/ 218 w 1902704"/>
              <a:gd name="connsiteY6" fmla="*/ 1216988 h 1345049"/>
              <a:gd name="connsiteX7" fmla="*/ 218 w 1902704"/>
              <a:gd name="connsiteY7" fmla="*/ 498146 h 1345049"/>
              <a:gd name="connsiteX8" fmla="*/ 148513 w 1902704"/>
              <a:gd name="connsiteY8" fmla="*/ 315507 h 1345049"/>
              <a:gd name="connsiteX9" fmla="*/ 1753927 w 1902704"/>
              <a:gd name="connsiteY9" fmla="*/ 3209 h 1345049"/>
              <a:gd name="connsiteX10" fmla="*/ 1789045 w 1902704"/>
              <a:gd name="connsiteY10" fmla="*/ 227 h 1345049"/>
              <a:gd name="connsiteX0" fmla="*/ 1789045 w 1917127"/>
              <a:gd name="connsiteY0" fmla="*/ 227 h 1345049"/>
              <a:gd name="connsiteX1" fmla="*/ 1902222 w 1917127"/>
              <a:gd name="connsiteY1" fmla="*/ 128341 h 1345049"/>
              <a:gd name="connsiteX2" fmla="*/ 1902222 w 1917127"/>
              <a:gd name="connsiteY2" fmla="*/ 847183 h 1345049"/>
              <a:gd name="connsiteX3" fmla="*/ 1879992 w 1917127"/>
              <a:gd name="connsiteY3" fmla="*/ 968427 h 1345049"/>
              <a:gd name="connsiteX4" fmla="*/ 1753927 w 1917127"/>
              <a:gd name="connsiteY4" fmla="*/ 1029822 h 1345049"/>
              <a:gd name="connsiteX5" fmla="*/ 148513 w 1917127"/>
              <a:gd name="connsiteY5" fmla="*/ 1341854 h 1345049"/>
              <a:gd name="connsiteX6" fmla="*/ 113689 w 1917127"/>
              <a:gd name="connsiteY6" fmla="*/ 1344835 h 1345049"/>
              <a:gd name="connsiteX7" fmla="*/ 218 w 1917127"/>
              <a:gd name="connsiteY7" fmla="*/ 1216988 h 1345049"/>
              <a:gd name="connsiteX8" fmla="*/ 218 w 1917127"/>
              <a:gd name="connsiteY8" fmla="*/ 498146 h 1345049"/>
              <a:gd name="connsiteX9" fmla="*/ 148513 w 1917127"/>
              <a:gd name="connsiteY9" fmla="*/ 315507 h 1345049"/>
              <a:gd name="connsiteX10" fmla="*/ 1753927 w 1917127"/>
              <a:gd name="connsiteY10" fmla="*/ 3209 h 1345049"/>
              <a:gd name="connsiteX11" fmla="*/ 1789045 w 191712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865239 w 1910449"/>
              <a:gd name="connsiteY0" fmla="*/ 6256 h 1342420"/>
              <a:gd name="connsiteX1" fmla="*/ 1902222 w 1910449"/>
              <a:gd name="connsiteY1" fmla="*/ 125712 h 1342420"/>
              <a:gd name="connsiteX2" fmla="*/ 1902222 w 1910449"/>
              <a:gd name="connsiteY2" fmla="*/ 844554 h 1342420"/>
              <a:gd name="connsiteX3" fmla="*/ 1879992 w 1910449"/>
              <a:gd name="connsiteY3" fmla="*/ 965798 h 1342420"/>
              <a:gd name="connsiteX4" fmla="*/ 1753927 w 1910449"/>
              <a:gd name="connsiteY4" fmla="*/ 1027193 h 1342420"/>
              <a:gd name="connsiteX5" fmla="*/ 148513 w 1910449"/>
              <a:gd name="connsiteY5" fmla="*/ 1339225 h 1342420"/>
              <a:gd name="connsiteX6" fmla="*/ 113689 w 1910449"/>
              <a:gd name="connsiteY6" fmla="*/ 1342206 h 1342420"/>
              <a:gd name="connsiteX7" fmla="*/ 218 w 1910449"/>
              <a:gd name="connsiteY7" fmla="*/ 1214359 h 1342420"/>
              <a:gd name="connsiteX8" fmla="*/ 218 w 1910449"/>
              <a:gd name="connsiteY8" fmla="*/ 495517 h 1342420"/>
              <a:gd name="connsiteX9" fmla="*/ 148513 w 1910449"/>
              <a:gd name="connsiteY9" fmla="*/ 312878 h 1342420"/>
              <a:gd name="connsiteX10" fmla="*/ 1753927 w 1910449"/>
              <a:gd name="connsiteY10" fmla="*/ 580 h 1342420"/>
              <a:gd name="connsiteX11" fmla="*/ 1865239 w 1910449"/>
              <a:gd name="connsiteY11" fmla="*/ 6256 h 1342420"/>
              <a:gd name="connsiteX0" fmla="*/ 1865239 w 1902954"/>
              <a:gd name="connsiteY0" fmla="*/ 6256 h 1342420"/>
              <a:gd name="connsiteX1" fmla="*/ 1902222 w 1902954"/>
              <a:gd name="connsiteY1" fmla="*/ 125712 h 1342420"/>
              <a:gd name="connsiteX2" fmla="*/ 1902222 w 1902954"/>
              <a:gd name="connsiteY2" fmla="*/ 844554 h 1342420"/>
              <a:gd name="connsiteX3" fmla="*/ 1879992 w 1902954"/>
              <a:gd name="connsiteY3" fmla="*/ 965798 h 1342420"/>
              <a:gd name="connsiteX4" fmla="*/ 1753927 w 1902954"/>
              <a:gd name="connsiteY4" fmla="*/ 1027193 h 1342420"/>
              <a:gd name="connsiteX5" fmla="*/ 148513 w 1902954"/>
              <a:gd name="connsiteY5" fmla="*/ 1339225 h 1342420"/>
              <a:gd name="connsiteX6" fmla="*/ 113689 w 1902954"/>
              <a:gd name="connsiteY6" fmla="*/ 1342206 h 1342420"/>
              <a:gd name="connsiteX7" fmla="*/ 218 w 1902954"/>
              <a:gd name="connsiteY7" fmla="*/ 1214359 h 1342420"/>
              <a:gd name="connsiteX8" fmla="*/ 218 w 1902954"/>
              <a:gd name="connsiteY8" fmla="*/ 495517 h 1342420"/>
              <a:gd name="connsiteX9" fmla="*/ 148513 w 1902954"/>
              <a:gd name="connsiteY9" fmla="*/ 312878 h 1342420"/>
              <a:gd name="connsiteX10" fmla="*/ 1753927 w 1902954"/>
              <a:gd name="connsiteY10" fmla="*/ 580 h 1342420"/>
              <a:gd name="connsiteX11" fmla="*/ 1865239 w 1902954"/>
              <a:gd name="connsiteY11" fmla="*/ 6256 h 1342420"/>
              <a:gd name="connsiteX0" fmla="*/ 1865239 w 1910051"/>
              <a:gd name="connsiteY0" fmla="*/ 31812 h 1367976"/>
              <a:gd name="connsiteX1" fmla="*/ 1902222 w 1910051"/>
              <a:gd name="connsiteY1" fmla="*/ 151268 h 1367976"/>
              <a:gd name="connsiteX2" fmla="*/ 1902222 w 1910051"/>
              <a:gd name="connsiteY2" fmla="*/ 870110 h 1367976"/>
              <a:gd name="connsiteX3" fmla="*/ 1879992 w 1910051"/>
              <a:gd name="connsiteY3" fmla="*/ 991354 h 1367976"/>
              <a:gd name="connsiteX4" fmla="*/ 1753927 w 1910051"/>
              <a:gd name="connsiteY4" fmla="*/ 1052749 h 1367976"/>
              <a:gd name="connsiteX5" fmla="*/ 148513 w 1910051"/>
              <a:gd name="connsiteY5" fmla="*/ 1364781 h 1367976"/>
              <a:gd name="connsiteX6" fmla="*/ 113689 w 1910051"/>
              <a:gd name="connsiteY6" fmla="*/ 1367762 h 1367976"/>
              <a:gd name="connsiteX7" fmla="*/ 218 w 1910051"/>
              <a:gd name="connsiteY7" fmla="*/ 1239915 h 1367976"/>
              <a:gd name="connsiteX8" fmla="*/ 218 w 1910051"/>
              <a:gd name="connsiteY8" fmla="*/ 521073 h 1367976"/>
              <a:gd name="connsiteX9" fmla="*/ 148513 w 1910051"/>
              <a:gd name="connsiteY9" fmla="*/ 338434 h 1367976"/>
              <a:gd name="connsiteX10" fmla="*/ 1753927 w 1910051"/>
              <a:gd name="connsiteY10" fmla="*/ 26136 h 1367976"/>
              <a:gd name="connsiteX11" fmla="*/ 1865239 w 1910051"/>
              <a:gd name="connsiteY11" fmla="*/ 31812 h 1367976"/>
              <a:gd name="connsiteX0" fmla="*/ 1865239 w 1902954"/>
              <a:gd name="connsiteY0" fmla="*/ 14204 h 1350368"/>
              <a:gd name="connsiteX1" fmla="*/ 1902222 w 1902954"/>
              <a:gd name="connsiteY1" fmla="*/ 133660 h 1350368"/>
              <a:gd name="connsiteX2" fmla="*/ 1902222 w 1902954"/>
              <a:gd name="connsiteY2" fmla="*/ 852502 h 1350368"/>
              <a:gd name="connsiteX3" fmla="*/ 1879992 w 1902954"/>
              <a:gd name="connsiteY3" fmla="*/ 973746 h 1350368"/>
              <a:gd name="connsiteX4" fmla="*/ 1753927 w 1902954"/>
              <a:gd name="connsiteY4" fmla="*/ 1035141 h 1350368"/>
              <a:gd name="connsiteX5" fmla="*/ 148513 w 1902954"/>
              <a:gd name="connsiteY5" fmla="*/ 1347173 h 1350368"/>
              <a:gd name="connsiteX6" fmla="*/ 113689 w 1902954"/>
              <a:gd name="connsiteY6" fmla="*/ 1350154 h 1350368"/>
              <a:gd name="connsiteX7" fmla="*/ 218 w 1902954"/>
              <a:gd name="connsiteY7" fmla="*/ 1222307 h 1350368"/>
              <a:gd name="connsiteX8" fmla="*/ 218 w 1902954"/>
              <a:gd name="connsiteY8" fmla="*/ 503465 h 1350368"/>
              <a:gd name="connsiteX9" fmla="*/ 148513 w 1902954"/>
              <a:gd name="connsiteY9" fmla="*/ 320826 h 1350368"/>
              <a:gd name="connsiteX10" fmla="*/ 1753927 w 1902954"/>
              <a:gd name="connsiteY10" fmla="*/ 8528 h 1350368"/>
              <a:gd name="connsiteX11" fmla="*/ 1865239 w 1902954"/>
              <a:gd name="connsiteY11" fmla="*/ 14204 h 1350368"/>
              <a:gd name="connsiteX0" fmla="*/ 1866971 w 1903028"/>
              <a:gd name="connsiteY0" fmla="*/ 13777 h 1350807"/>
              <a:gd name="connsiteX1" fmla="*/ 1902222 w 1903028"/>
              <a:gd name="connsiteY1" fmla="*/ 134099 h 1350807"/>
              <a:gd name="connsiteX2" fmla="*/ 1902222 w 1903028"/>
              <a:gd name="connsiteY2" fmla="*/ 852941 h 1350807"/>
              <a:gd name="connsiteX3" fmla="*/ 1879992 w 1903028"/>
              <a:gd name="connsiteY3" fmla="*/ 974185 h 1350807"/>
              <a:gd name="connsiteX4" fmla="*/ 1753927 w 1903028"/>
              <a:gd name="connsiteY4" fmla="*/ 1035580 h 1350807"/>
              <a:gd name="connsiteX5" fmla="*/ 148513 w 1903028"/>
              <a:gd name="connsiteY5" fmla="*/ 1347612 h 1350807"/>
              <a:gd name="connsiteX6" fmla="*/ 113689 w 1903028"/>
              <a:gd name="connsiteY6" fmla="*/ 1350593 h 1350807"/>
              <a:gd name="connsiteX7" fmla="*/ 218 w 1903028"/>
              <a:gd name="connsiteY7" fmla="*/ 1222746 h 1350807"/>
              <a:gd name="connsiteX8" fmla="*/ 218 w 1903028"/>
              <a:gd name="connsiteY8" fmla="*/ 503904 h 1350807"/>
              <a:gd name="connsiteX9" fmla="*/ 148513 w 1903028"/>
              <a:gd name="connsiteY9" fmla="*/ 321265 h 1350807"/>
              <a:gd name="connsiteX10" fmla="*/ 1753927 w 1903028"/>
              <a:gd name="connsiteY10" fmla="*/ 8967 h 1350807"/>
              <a:gd name="connsiteX11" fmla="*/ 1866971 w 1903028"/>
              <a:gd name="connsiteY11" fmla="*/ 13777 h 1350807"/>
              <a:gd name="connsiteX0" fmla="*/ 1867837 w 1903070"/>
              <a:gd name="connsiteY0" fmla="*/ 12609 h 1352236"/>
              <a:gd name="connsiteX1" fmla="*/ 1902222 w 1903070"/>
              <a:gd name="connsiteY1" fmla="*/ 135528 h 1352236"/>
              <a:gd name="connsiteX2" fmla="*/ 1902222 w 1903070"/>
              <a:gd name="connsiteY2" fmla="*/ 854370 h 1352236"/>
              <a:gd name="connsiteX3" fmla="*/ 1879992 w 1903070"/>
              <a:gd name="connsiteY3" fmla="*/ 975614 h 1352236"/>
              <a:gd name="connsiteX4" fmla="*/ 1753927 w 1903070"/>
              <a:gd name="connsiteY4" fmla="*/ 1037009 h 1352236"/>
              <a:gd name="connsiteX5" fmla="*/ 148513 w 1903070"/>
              <a:gd name="connsiteY5" fmla="*/ 1349041 h 1352236"/>
              <a:gd name="connsiteX6" fmla="*/ 113689 w 1903070"/>
              <a:gd name="connsiteY6" fmla="*/ 1352022 h 1352236"/>
              <a:gd name="connsiteX7" fmla="*/ 218 w 1903070"/>
              <a:gd name="connsiteY7" fmla="*/ 1224175 h 1352236"/>
              <a:gd name="connsiteX8" fmla="*/ 218 w 1903070"/>
              <a:gd name="connsiteY8" fmla="*/ 505333 h 1352236"/>
              <a:gd name="connsiteX9" fmla="*/ 148513 w 1903070"/>
              <a:gd name="connsiteY9" fmla="*/ 322694 h 1352236"/>
              <a:gd name="connsiteX10" fmla="*/ 1753927 w 1903070"/>
              <a:gd name="connsiteY10" fmla="*/ 10396 h 1352236"/>
              <a:gd name="connsiteX11" fmla="*/ 1867837 w 1903070"/>
              <a:gd name="connsiteY11" fmla="*/ 12609 h 1352236"/>
              <a:gd name="connsiteX0" fmla="*/ 1867837 w 1903114"/>
              <a:gd name="connsiteY0" fmla="*/ 11642 h 1351269"/>
              <a:gd name="connsiteX1" fmla="*/ 1902222 w 1903114"/>
              <a:gd name="connsiteY1" fmla="*/ 134561 h 1351269"/>
              <a:gd name="connsiteX2" fmla="*/ 1902222 w 1903114"/>
              <a:gd name="connsiteY2" fmla="*/ 853403 h 1351269"/>
              <a:gd name="connsiteX3" fmla="*/ 1879992 w 1903114"/>
              <a:gd name="connsiteY3" fmla="*/ 974647 h 1351269"/>
              <a:gd name="connsiteX4" fmla="*/ 1753927 w 1903114"/>
              <a:gd name="connsiteY4" fmla="*/ 1036042 h 1351269"/>
              <a:gd name="connsiteX5" fmla="*/ 148513 w 1903114"/>
              <a:gd name="connsiteY5" fmla="*/ 1348074 h 1351269"/>
              <a:gd name="connsiteX6" fmla="*/ 113689 w 1903114"/>
              <a:gd name="connsiteY6" fmla="*/ 1351055 h 1351269"/>
              <a:gd name="connsiteX7" fmla="*/ 218 w 1903114"/>
              <a:gd name="connsiteY7" fmla="*/ 1223208 h 1351269"/>
              <a:gd name="connsiteX8" fmla="*/ 218 w 1903114"/>
              <a:gd name="connsiteY8" fmla="*/ 504366 h 1351269"/>
              <a:gd name="connsiteX9" fmla="*/ 148513 w 1903114"/>
              <a:gd name="connsiteY9" fmla="*/ 321727 h 1351269"/>
              <a:gd name="connsiteX10" fmla="*/ 1753927 w 1903114"/>
              <a:gd name="connsiteY10" fmla="*/ 9429 h 1351269"/>
              <a:gd name="connsiteX11" fmla="*/ 1867837 w 1903114"/>
              <a:gd name="connsiteY11" fmla="*/ 11642 h 1351269"/>
              <a:gd name="connsiteX0" fmla="*/ 1867837 w 1903042"/>
              <a:gd name="connsiteY0" fmla="*/ 13412 h 1353039"/>
              <a:gd name="connsiteX1" fmla="*/ 1902222 w 1903042"/>
              <a:gd name="connsiteY1" fmla="*/ 136331 h 1353039"/>
              <a:gd name="connsiteX2" fmla="*/ 1902222 w 1903042"/>
              <a:gd name="connsiteY2" fmla="*/ 855173 h 1353039"/>
              <a:gd name="connsiteX3" fmla="*/ 1879992 w 1903042"/>
              <a:gd name="connsiteY3" fmla="*/ 976417 h 1353039"/>
              <a:gd name="connsiteX4" fmla="*/ 1753927 w 1903042"/>
              <a:gd name="connsiteY4" fmla="*/ 1037812 h 1353039"/>
              <a:gd name="connsiteX5" fmla="*/ 148513 w 1903042"/>
              <a:gd name="connsiteY5" fmla="*/ 1349844 h 1353039"/>
              <a:gd name="connsiteX6" fmla="*/ 113689 w 1903042"/>
              <a:gd name="connsiteY6" fmla="*/ 1352825 h 1353039"/>
              <a:gd name="connsiteX7" fmla="*/ 218 w 1903042"/>
              <a:gd name="connsiteY7" fmla="*/ 1224978 h 1353039"/>
              <a:gd name="connsiteX8" fmla="*/ 218 w 1903042"/>
              <a:gd name="connsiteY8" fmla="*/ 506136 h 1353039"/>
              <a:gd name="connsiteX9" fmla="*/ 148513 w 1903042"/>
              <a:gd name="connsiteY9" fmla="*/ 323497 h 1353039"/>
              <a:gd name="connsiteX10" fmla="*/ 1753927 w 1903042"/>
              <a:gd name="connsiteY10" fmla="*/ 11199 h 1353039"/>
              <a:gd name="connsiteX11" fmla="*/ 1867837 w 1903042"/>
              <a:gd name="connsiteY11" fmla="*/ 13412 h 1353039"/>
              <a:gd name="connsiteX0" fmla="*/ 1867837 w 1903351"/>
              <a:gd name="connsiteY0" fmla="*/ 11934 h 1351561"/>
              <a:gd name="connsiteX1" fmla="*/ 1902222 w 1903351"/>
              <a:gd name="connsiteY1" fmla="*/ 134853 h 1351561"/>
              <a:gd name="connsiteX2" fmla="*/ 1902222 w 1903351"/>
              <a:gd name="connsiteY2" fmla="*/ 853695 h 1351561"/>
              <a:gd name="connsiteX3" fmla="*/ 1879992 w 1903351"/>
              <a:gd name="connsiteY3" fmla="*/ 974939 h 1351561"/>
              <a:gd name="connsiteX4" fmla="*/ 1753927 w 1903351"/>
              <a:gd name="connsiteY4" fmla="*/ 1036334 h 1351561"/>
              <a:gd name="connsiteX5" fmla="*/ 148513 w 1903351"/>
              <a:gd name="connsiteY5" fmla="*/ 1348366 h 1351561"/>
              <a:gd name="connsiteX6" fmla="*/ 113689 w 1903351"/>
              <a:gd name="connsiteY6" fmla="*/ 1351347 h 1351561"/>
              <a:gd name="connsiteX7" fmla="*/ 218 w 1903351"/>
              <a:gd name="connsiteY7" fmla="*/ 1223500 h 1351561"/>
              <a:gd name="connsiteX8" fmla="*/ 218 w 1903351"/>
              <a:gd name="connsiteY8" fmla="*/ 504658 h 1351561"/>
              <a:gd name="connsiteX9" fmla="*/ 148513 w 1903351"/>
              <a:gd name="connsiteY9" fmla="*/ 322019 h 1351561"/>
              <a:gd name="connsiteX10" fmla="*/ 1753927 w 1903351"/>
              <a:gd name="connsiteY10" fmla="*/ 9721 h 1351561"/>
              <a:gd name="connsiteX11" fmla="*/ 1867837 w 1903351"/>
              <a:gd name="connsiteY11" fmla="*/ 11934 h 1351561"/>
              <a:gd name="connsiteX0" fmla="*/ 1867837 w 1903351"/>
              <a:gd name="connsiteY0" fmla="*/ 12533 h 1352160"/>
              <a:gd name="connsiteX1" fmla="*/ 1902222 w 1903351"/>
              <a:gd name="connsiteY1" fmla="*/ 135452 h 1352160"/>
              <a:gd name="connsiteX2" fmla="*/ 1902222 w 1903351"/>
              <a:gd name="connsiteY2" fmla="*/ 854294 h 1352160"/>
              <a:gd name="connsiteX3" fmla="*/ 1879992 w 1903351"/>
              <a:gd name="connsiteY3" fmla="*/ 975538 h 1352160"/>
              <a:gd name="connsiteX4" fmla="*/ 1753927 w 1903351"/>
              <a:gd name="connsiteY4" fmla="*/ 1036933 h 1352160"/>
              <a:gd name="connsiteX5" fmla="*/ 148513 w 1903351"/>
              <a:gd name="connsiteY5" fmla="*/ 1348965 h 1352160"/>
              <a:gd name="connsiteX6" fmla="*/ 113689 w 1903351"/>
              <a:gd name="connsiteY6" fmla="*/ 1351946 h 1352160"/>
              <a:gd name="connsiteX7" fmla="*/ 218 w 1903351"/>
              <a:gd name="connsiteY7" fmla="*/ 1224099 h 1352160"/>
              <a:gd name="connsiteX8" fmla="*/ 218 w 1903351"/>
              <a:gd name="connsiteY8" fmla="*/ 505257 h 1352160"/>
              <a:gd name="connsiteX9" fmla="*/ 148513 w 1903351"/>
              <a:gd name="connsiteY9" fmla="*/ 322618 h 1352160"/>
              <a:gd name="connsiteX10" fmla="*/ 1753927 w 1903351"/>
              <a:gd name="connsiteY10" fmla="*/ 10320 h 1352160"/>
              <a:gd name="connsiteX11" fmla="*/ 1867837 w 1903351"/>
              <a:gd name="connsiteY11" fmla="*/ 12533 h 1352160"/>
              <a:gd name="connsiteX0" fmla="*/ 1867837 w 1902333"/>
              <a:gd name="connsiteY0" fmla="*/ 12533 h 1352160"/>
              <a:gd name="connsiteX1" fmla="*/ 1902222 w 1902333"/>
              <a:gd name="connsiteY1" fmla="*/ 135452 h 1352160"/>
              <a:gd name="connsiteX2" fmla="*/ 1902222 w 1902333"/>
              <a:gd name="connsiteY2" fmla="*/ 854294 h 1352160"/>
              <a:gd name="connsiteX3" fmla="*/ 1879992 w 1902333"/>
              <a:gd name="connsiteY3" fmla="*/ 975538 h 1352160"/>
              <a:gd name="connsiteX4" fmla="*/ 1753927 w 1902333"/>
              <a:gd name="connsiteY4" fmla="*/ 1036933 h 1352160"/>
              <a:gd name="connsiteX5" fmla="*/ 148513 w 1902333"/>
              <a:gd name="connsiteY5" fmla="*/ 1348965 h 1352160"/>
              <a:gd name="connsiteX6" fmla="*/ 113689 w 1902333"/>
              <a:gd name="connsiteY6" fmla="*/ 1351946 h 1352160"/>
              <a:gd name="connsiteX7" fmla="*/ 218 w 1902333"/>
              <a:gd name="connsiteY7" fmla="*/ 1224099 h 1352160"/>
              <a:gd name="connsiteX8" fmla="*/ 218 w 1902333"/>
              <a:gd name="connsiteY8" fmla="*/ 505257 h 1352160"/>
              <a:gd name="connsiteX9" fmla="*/ 148513 w 1902333"/>
              <a:gd name="connsiteY9" fmla="*/ 322618 h 1352160"/>
              <a:gd name="connsiteX10" fmla="*/ 1753927 w 1902333"/>
              <a:gd name="connsiteY10" fmla="*/ 10320 h 1352160"/>
              <a:gd name="connsiteX11" fmla="*/ 1867837 w 1902333"/>
              <a:gd name="connsiteY11" fmla="*/ 12533 h 1352160"/>
              <a:gd name="connsiteX0" fmla="*/ 1867837 w 1902333"/>
              <a:gd name="connsiteY0" fmla="*/ 12533 h 1352160"/>
              <a:gd name="connsiteX1" fmla="*/ 1902222 w 1902333"/>
              <a:gd name="connsiteY1" fmla="*/ 135452 h 1352160"/>
              <a:gd name="connsiteX2" fmla="*/ 1902222 w 1902333"/>
              <a:gd name="connsiteY2" fmla="*/ 854294 h 1352160"/>
              <a:gd name="connsiteX3" fmla="*/ 1879992 w 1902333"/>
              <a:gd name="connsiteY3" fmla="*/ 975538 h 1352160"/>
              <a:gd name="connsiteX4" fmla="*/ 1753927 w 1902333"/>
              <a:gd name="connsiteY4" fmla="*/ 1036933 h 1352160"/>
              <a:gd name="connsiteX5" fmla="*/ 148513 w 1902333"/>
              <a:gd name="connsiteY5" fmla="*/ 1348965 h 1352160"/>
              <a:gd name="connsiteX6" fmla="*/ 113689 w 1902333"/>
              <a:gd name="connsiteY6" fmla="*/ 1351946 h 1352160"/>
              <a:gd name="connsiteX7" fmla="*/ 218 w 1902333"/>
              <a:gd name="connsiteY7" fmla="*/ 1224099 h 1352160"/>
              <a:gd name="connsiteX8" fmla="*/ 218 w 1902333"/>
              <a:gd name="connsiteY8" fmla="*/ 505257 h 1352160"/>
              <a:gd name="connsiteX9" fmla="*/ 148513 w 1902333"/>
              <a:gd name="connsiteY9" fmla="*/ 322618 h 1352160"/>
              <a:gd name="connsiteX10" fmla="*/ 1753927 w 1902333"/>
              <a:gd name="connsiteY10" fmla="*/ 10320 h 1352160"/>
              <a:gd name="connsiteX11" fmla="*/ 1867837 w 1902333"/>
              <a:gd name="connsiteY11" fmla="*/ 12533 h 1352160"/>
              <a:gd name="connsiteX0" fmla="*/ 1867837 w 1902333"/>
              <a:gd name="connsiteY0" fmla="*/ 12533 h 1352160"/>
              <a:gd name="connsiteX1" fmla="*/ 1902222 w 1902333"/>
              <a:gd name="connsiteY1" fmla="*/ 135452 h 1352160"/>
              <a:gd name="connsiteX2" fmla="*/ 1902222 w 1902333"/>
              <a:gd name="connsiteY2" fmla="*/ 854294 h 1352160"/>
              <a:gd name="connsiteX3" fmla="*/ 1879992 w 1902333"/>
              <a:gd name="connsiteY3" fmla="*/ 975538 h 1352160"/>
              <a:gd name="connsiteX4" fmla="*/ 1753927 w 1902333"/>
              <a:gd name="connsiteY4" fmla="*/ 1036933 h 1352160"/>
              <a:gd name="connsiteX5" fmla="*/ 148513 w 1902333"/>
              <a:gd name="connsiteY5" fmla="*/ 1348965 h 1352160"/>
              <a:gd name="connsiteX6" fmla="*/ 113689 w 1902333"/>
              <a:gd name="connsiteY6" fmla="*/ 1351946 h 1352160"/>
              <a:gd name="connsiteX7" fmla="*/ 218 w 1902333"/>
              <a:gd name="connsiteY7" fmla="*/ 1224099 h 1352160"/>
              <a:gd name="connsiteX8" fmla="*/ 218 w 1902333"/>
              <a:gd name="connsiteY8" fmla="*/ 505257 h 1352160"/>
              <a:gd name="connsiteX9" fmla="*/ 148513 w 1902333"/>
              <a:gd name="connsiteY9" fmla="*/ 322618 h 1352160"/>
              <a:gd name="connsiteX10" fmla="*/ 1753927 w 1902333"/>
              <a:gd name="connsiteY10" fmla="*/ 10320 h 1352160"/>
              <a:gd name="connsiteX11" fmla="*/ 1867837 w 1902333"/>
              <a:gd name="connsiteY11" fmla="*/ 12533 h 1352160"/>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148513 w 1902508"/>
              <a:gd name="connsiteY9" fmla="*/ 323071 h 1352613"/>
              <a:gd name="connsiteX10" fmla="*/ 1753927 w 1902508"/>
              <a:gd name="connsiteY10" fmla="*/ 10773 h 1352613"/>
              <a:gd name="connsiteX11" fmla="*/ 1867837 w 1902508"/>
              <a:gd name="connsiteY11"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58707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76118 w 1910789"/>
              <a:gd name="connsiteY0" fmla="*/ 12986 h 1352613"/>
              <a:gd name="connsiteX1" fmla="*/ 1910503 w 1910789"/>
              <a:gd name="connsiteY1" fmla="*/ 135905 h 1352613"/>
              <a:gd name="connsiteX2" fmla="*/ 1910503 w 1910789"/>
              <a:gd name="connsiteY2" fmla="*/ 854747 h 1352613"/>
              <a:gd name="connsiteX3" fmla="*/ 1888273 w 1910789"/>
              <a:gd name="connsiteY3" fmla="*/ 975991 h 1352613"/>
              <a:gd name="connsiteX4" fmla="*/ 1762208 w 1910789"/>
              <a:gd name="connsiteY4" fmla="*/ 1037386 h 1352613"/>
              <a:gd name="connsiteX5" fmla="*/ 156794 w 1910789"/>
              <a:gd name="connsiteY5" fmla="*/ 1349418 h 1352613"/>
              <a:gd name="connsiteX6" fmla="*/ 121970 w 1910789"/>
              <a:gd name="connsiteY6" fmla="*/ 1352399 h 1352613"/>
              <a:gd name="connsiteX7" fmla="*/ 8499 w 1910789"/>
              <a:gd name="connsiteY7" fmla="*/ 1224552 h 1352613"/>
              <a:gd name="connsiteX8" fmla="*/ 8499 w 1910789"/>
              <a:gd name="connsiteY8" fmla="*/ 505710 h 1352613"/>
              <a:gd name="connsiteX9" fmla="*/ 40147 w 1910789"/>
              <a:gd name="connsiteY9" fmla="*/ 371602 h 1352613"/>
              <a:gd name="connsiteX10" fmla="*/ 156794 w 1910789"/>
              <a:gd name="connsiteY10" fmla="*/ 323071 h 1352613"/>
              <a:gd name="connsiteX11" fmla="*/ 1762208 w 1910789"/>
              <a:gd name="connsiteY11" fmla="*/ 10773 h 1352613"/>
              <a:gd name="connsiteX12" fmla="*/ 1876118 w 1910789"/>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77048 w 1911719"/>
              <a:gd name="connsiteY0" fmla="*/ 12986 h 1350365"/>
              <a:gd name="connsiteX1" fmla="*/ 1911433 w 1911719"/>
              <a:gd name="connsiteY1" fmla="*/ 135905 h 1350365"/>
              <a:gd name="connsiteX2" fmla="*/ 1911433 w 1911719"/>
              <a:gd name="connsiteY2" fmla="*/ 854747 h 1350365"/>
              <a:gd name="connsiteX3" fmla="*/ 1889203 w 1911719"/>
              <a:gd name="connsiteY3" fmla="*/ 975991 h 1350365"/>
              <a:gd name="connsiteX4" fmla="*/ 1763138 w 1911719"/>
              <a:gd name="connsiteY4" fmla="*/ 1037386 h 1350365"/>
              <a:gd name="connsiteX5" fmla="*/ 157724 w 1911719"/>
              <a:gd name="connsiteY5" fmla="*/ 1349418 h 1350365"/>
              <a:gd name="connsiteX6" fmla="*/ 43612 w 1911719"/>
              <a:gd name="connsiteY6" fmla="*/ 1347594 h 1350365"/>
              <a:gd name="connsiteX7" fmla="*/ 9429 w 1911719"/>
              <a:gd name="connsiteY7" fmla="*/ 1224552 h 1350365"/>
              <a:gd name="connsiteX8" fmla="*/ 9429 w 1911719"/>
              <a:gd name="connsiteY8" fmla="*/ 505710 h 1350365"/>
              <a:gd name="connsiteX9" fmla="*/ 41077 w 1911719"/>
              <a:gd name="connsiteY9" fmla="*/ 371602 h 1350365"/>
              <a:gd name="connsiteX10" fmla="*/ 157724 w 1911719"/>
              <a:gd name="connsiteY10" fmla="*/ 323071 h 1350365"/>
              <a:gd name="connsiteX11" fmla="*/ 1763138 w 1911719"/>
              <a:gd name="connsiteY11" fmla="*/ 10773 h 1350365"/>
              <a:gd name="connsiteX12" fmla="*/ 1877048 w 1911719"/>
              <a:gd name="connsiteY12" fmla="*/ 12986 h 1350365"/>
              <a:gd name="connsiteX0" fmla="*/ 1873126 w 1907797"/>
              <a:gd name="connsiteY0" fmla="*/ 12986 h 1359744"/>
              <a:gd name="connsiteX1" fmla="*/ 1907511 w 1907797"/>
              <a:gd name="connsiteY1" fmla="*/ 135905 h 1359744"/>
              <a:gd name="connsiteX2" fmla="*/ 1907511 w 1907797"/>
              <a:gd name="connsiteY2" fmla="*/ 854747 h 1359744"/>
              <a:gd name="connsiteX3" fmla="*/ 1885281 w 1907797"/>
              <a:gd name="connsiteY3" fmla="*/ 975991 h 1359744"/>
              <a:gd name="connsiteX4" fmla="*/ 1759216 w 1907797"/>
              <a:gd name="connsiteY4" fmla="*/ 1037386 h 1359744"/>
              <a:gd name="connsiteX5" fmla="*/ 153802 w 1907797"/>
              <a:gd name="connsiteY5" fmla="*/ 1349418 h 1359744"/>
              <a:gd name="connsiteX6" fmla="*/ 39690 w 1907797"/>
              <a:gd name="connsiteY6" fmla="*/ 1347594 h 1359744"/>
              <a:gd name="connsiteX7" fmla="*/ 5507 w 1907797"/>
              <a:gd name="connsiteY7" fmla="*/ 1224552 h 1359744"/>
              <a:gd name="connsiteX8" fmla="*/ 5507 w 1907797"/>
              <a:gd name="connsiteY8" fmla="*/ 505710 h 1359744"/>
              <a:gd name="connsiteX9" fmla="*/ 37155 w 1907797"/>
              <a:gd name="connsiteY9" fmla="*/ 371602 h 1359744"/>
              <a:gd name="connsiteX10" fmla="*/ 153802 w 1907797"/>
              <a:gd name="connsiteY10" fmla="*/ 323071 h 1359744"/>
              <a:gd name="connsiteX11" fmla="*/ 1759216 w 1907797"/>
              <a:gd name="connsiteY11" fmla="*/ 10773 h 1359744"/>
              <a:gd name="connsiteX12" fmla="*/ 1873126 w 1907797"/>
              <a:gd name="connsiteY12" fmla="*/ 12986 h 1359744"/>
              <a:gd name="connsiteX0" fmla="*/ 1871434 w 1906105"/>
              <a:gd name="connsiteY0" fmla="*/ 12986 h 1359744"/>
              <a:gd name="connsiteX1" fmla="*/ 1905819 w 1906105"/>
              <a:gd name="connsiteY1" fmla="*/ 135905 h 1359744"/>
              <a:gd name="connsiteX2" fmla="*/ 1905819 w 1906105"/>
              <a:gd name="connsiteY2" fmla="*/ 854747 h 1359744"/>
              <a:gd name="connsiteX3" fmla="*/ 1883589 w 1906105"/>
              <a:gd name="connsiteY3" fmla="*/ 975991 h 1359744"/>
              <a:gd name="connsiteX4" fmla="*/ 1757524 w 1906105"/>
              <a:gd name="connsiteY4" fmla="*/ 1037386 h 1359744"/>
              <a:gd name="connsiteX5" fmla="*/ 152110 w 1906105"/>
              <a:gd name="connsiteY5" fmla="*/ 1349418 h 1359744"/>
              <a:gd name="connsiteX6" fmla="*/ 37998 w 1906105"/>
              <a:gd name="connsiteY6" fmla="*/ 1347594 h 1359744"/>
              <a:gd name="connsiteX7" fmla="*/ 3815 w 1906105"/>
              <a:gd name="connsiteY7" fmla="*/ 1224552 h 1359744"/>
              <a:gd name="connsiteX8" fmla="*/ 3815 w 1906105"/>
              <a:gd name="connsiteY8" fmla="*/ 505710 h 1359744"/>
              <a:gd name="connsiteX9" fmla="*/ 35463 w 1906105"/>
              <a:gd name="connsiteY9" fmla="*/ 371602 h 1359744"/>
              <a:gd name="connsiteX10" fmla="*/ 152110 w 1906105"/>
              <a:gd name="connsiteY10" fmla="*/ 323071 h 1359744"/>
              <a:gd name="connsiteX11" fmla="*/ 1757524 w 1906105"/>
              <a:gd name="connsiteY11" fmla="*/ 10773 h 1359744"/>
              <a:gd name="connsiteX12" fmla="*/ 1871434 w 1906105"/>
              <a:gd name="connsiteY12" fmla="*/ 12986 h 1359744"/>
              <a:gd name="connsiteX0" fmla="*/ 1867619 w 1902290"/>
              <a:gd name="connsiteY0" fmla="*/ 12986 h 1362553"/>
              <a:gd name="connsiteX1" fmla="*/ 1902004 w 1902290"/>
              <a:gd name="connsiteY1" fmla="*/ 135905 h 1362553"/>
              <a:gd name="connsiteX2" fmla="*/ 1902004 w 1902290"/>
              <a:gd name="connsiteY2" fmla="*/ 854747 h 1362553"/>
              <a:gd name="connsiteX3" fmla="*/ 1879774 w 1902290"/>
              <a:gd name="connsiteY3" fmla="*/ 975991 h 1362553"/>
              <a:gd name="connsiteX4" fmla="*/ 1753709 w 1902290"/>
              <a:gd name="connsiteY4" fmla="*/ 1037386 h 1362553"/>
              <a:gd name="connsiteX5" fmla="*/ 148295 w 1902290"/>
              <a:gd name="connsiteY5" fmla="*/ 1349418 h 1362553"/>
              <a:gd name="connsiteX6" fmla="*/ 34183 w 1902290"/>
              <a:gd name="connsiteY6" fmla="*/ 1347594 h 1362553"/>
              <a:gd name="connsiteX7" fmla="*/ 0 w 1902290"/>
              <a:gd name="connsiteY7" fmla="*/ 1224552 h 1362553"/>
              <a:gd name="connsiteX8" fmla="*/ 0 w 1902290"/>
              <a:gd name="connsiteY8" fmla="*/ 505710 h 1362553"/>
              <a:gd name="connsiteX9" fmla="*/ 31648 w 1902290"/>
              <a:gd name="connsiteY9" fmla="*/ 371602 h 1362553"/>
              <a:gd name="connsiteX10" fmla="*/ 148295 w 1902290"/>
              <a:gd name="connsiteY10" fmla="*/ 323071 h 1362553"/>
              <a:gd name="connsiteX11" fmla="*/ 1753709 w 1902290"/>
              <a:gd name="connsiteY11" fmla="*/ 10773 h 1362553"/>
              <a:gd name="connsiteX12" fmla="*/ 1867619 w 1902290"/>
              <a:gd name="connsiteY12" fmla="*/ 12986 h 1362553"/>
              <a:gd name="connsiteX0" fmla="*/ 1867619 w 1902290"/>
              <a:gd name="connsiteY0" fmla="*/ 12986 h 1362704"/>
              <a:gd name="connsiteX1" fmla="*/ 1902004 w 1902290"/>
              <a:gd name="connsiteY1" fmla="*/ 135905 h 1362704"/>
              <a:gd name="connsiteX2" fmla="*/ 1902004 w 1902290"/>
              <a:gd name="connsiteY2" fmla="*/ 854747 h 1362704"/>
              <a:gd name="connsiteX3" fmla="*/ 1879774 w 1902290"/>
              <a:gd name="connsiteY3" fmla="*/ 975991 h 1362704"/>
              <a:gd name="connsiteX4" fmla="*/ 1753709 w 1902290"/>
              <a:gd name="connsiteY4" fmla="*/ 1037386 h 1362704"/>
              <a:gd name="connsiteX5" fmla="*/ 148295 w 1902290"/>
              <a:gd name="connsiteY5" fmla="*/ 1349418 h 1362704"/>
              <a:gd name="connsiteX6" fmla="*/ 34183 w 1902290"/>
              <a:gd name="connsiteY6" fmla="*/ 1347594 h 1362704"/>
              <a:gd name="connsiteX7" fmla="*/ 0 w 1902290"/>
              <a:gd name="connsiteY7" fmla="*/ 1224552 h 1362704"/>
              <a:gd name="connsiteX8" fmla="*/ 0 w 1902290"/>
              <a:gd name="connsiteY8" fmla="*/ 505710 h 1362704"/>
              <a:gd name="connsiteX9" fmla="*/ 31648 w 1902290"/>
              <a:gd name="connsiteY9" fmla="*/ 371602 h 1362704"/>
              <a:gd name="connsiteX10" fmla="*/ 148295 w 1902290"/>
              <a:gd name="connsiteY10" fmla="*/ 323071 h 1362704"/>
              <a:gd name="connsiteX11" fmla="*/ 1753709 w 1902290"/>
              <a:gd name="connsiteY11" fmla="*/ 10773 h 1362704"/>
              <a:gd name="connsiteX12" fmla="*/ 1867619 w 1902290"/>
              <a:gd name="connsiteY12" fmla="*/ 12986 h 1362704"/>
              <a:gd name="connsiteX0" fmla="*/ 1867619 w 1902290"/>
              <a:gd name="connsiteY0" fmla="*/ 12986 h 1360287"/>
              <a:gd name="connsiteX1" fmla="*/ 1902004 w 1902290"/>
              <a:gd name="connsiteY1" fmla="*/ 135905 h 1360287"/>
              <a:gd name="connsiteX2" fmla="*/ 1902004 w 1902290"/>
              <a:gd name="connsiteY2" fmla="*/ 854747 h 1360287"/>
              <a:gd name="connsiteX3" fmla="*/ 1879774 w 1902290"/>
              <a:gd name="connsiteY3" fmla="*/ 975991 h 1360287"/>
              <a:gd name="connsiteX4" fmla="*/ 1753709 w 1902290"/>
              <a:gd name="connsiteY4" fmla="*/ 1037386 h 1360287"/>
              <a:gd name="connsiteX5" fmla="*/ 148295 w 1902290"/>
              <a:gd name="connsiteY5" fmla="*/ 1349418 h 1360287"/>
              <a:gd name="connsiteX6" fmla="*/ 34183 w 1902290"/>
              <a:gd name="connsiteY6" fmla="*/ 1347594 h 1360287"/>
              <a:gd name="connsiteX7" fmla="*/ 0 w 1902290"/>
              <a:gd name="connsiteY7" fmla="*/ 1224552 h 1360287"/>
              <a:gd name="connsiteX8" fmla="*/ 0 w 1902290"/>
              <a:gd name="connsiteY8" fmla="*/ 505710 h 1360287"/>
              <a:gd name="connsiteX9" fmla="*/ 31648 w 1902290"/>
              <a:gd name="connsiteY9" fmla="*/ 371602 h 1360287"/>
              <a:gd name="connsiteX10" fmla="*/ 148295 w 1902290"/>
              <a:gd name="connsiteY10" fmla="*/ 323071 h 1360287"/>
              <a:gd name="connsiteX11" fmla="*/ 1753709 w 1902290"/>
              <a:gd name="connsiteY11" fmla="*/ 10773 h 1360287"/>
              <a:gd name="connsiteX12" fmla="*/ 1867619 w 1902290"/>
              <a:gd name="connsiteY12" fmla="*/ 12986 h 1360287"/>
              <a:gd name="connsiteX0" fmla="*/ 1867619 w 1902290"/>
              <a:gd name="connsiteY0" fmla="*/ 12986 h 1358026"/>
              <a:gd name="connsiteX1" fmla="*/ 1902004 w 1902290"/>
              <a:gd name="connsiteY1" fmla="*/ 135905 h 1358026"/>
              <a:gd name="connsiteX2" fmla="*/ 1902004 w 1902290"/>
              <a:gd name="connsiteY2" fmla="*/ 854747 h 1358026"/>
              <a:gd name="connsiteX3" fmla="*/ 1879774 w 1902290"/>
              <a:gd name="connsiteY3" fmla="*/ 975991 h 1358026"/>
              <a:gd name="connsiteX4" fmla="*/ 1753709 w 1902290"/>
              <a:gd name="connsiteY4" fmla="*/ 1037386 h 1358026"/>
              <a:gd name="connsiteX5" fmla="*/ 149096 w 1902290"/>
              <a:gd name="connsiteY5" fmla="*/ 1349418 h 1358026"/>
              <a:gd name="connsiteX6" fmla="*/ 34183 w 1902290"/>
              <a:gd name="connsiteY6" fmla="*/ 1347594 h 1358026"/>
              <a:gd name="connsiteX7" fmla="*/ 0 w 1902290"/>
              <a:gd name="connsiteY7" fmla="*/ 1224552 h 1358026"/>
              <a:gd name="connsiteX8" fmla="*/ 0 w 1902290"/>
              <a:gd name="connsiteY8" fmla="*/ 505710 h 1358026"/>
              <a:gd name="connsiteX9" fmla="*/ 31648 w 1902290"/>
              <a:gd name="connsiteY9" fmla="*/ 371602 h 1358026"/>
              <a:gd name="connsiteX10" fmla="*/ 148295 w 1902290"/>
              <a:gd name="connsiteY10" fmla="*/ 323071 h 1358026"/>
              <a:gd name="connsiteX11" fmla="*/ 1753709 w 1902290"/>
              <a:gd name="connsiteY11" fmla="*/ 10773 h 1358026"/>
              <a:gd name="connsiteX12" fmla="*/ 1867619 w 1902290"/>
              <a:gd name="connsiteY12" fmla="*/ 12986 h 1358026"/>
              <a:gd name="connsiteX0" fmla="*/ 1867619 w 1902290"/>
              <a:gd name="connsiteY0" fmla="*/ 12986 h 1359434"/>
              <a:gd name="connsiteX1" fmla="*/ 1902004 w 1902290"/>
              <a:gd name="connsiteY1" fmla="*/ 135905 h 1359434"/>
              <a:gd name="connsiteX2" fmla="*/ 1902004 w 1902290"/>
              <a:gd name="connsiteY2" fmla="*/ 854747 h 1359434"/>
              <a:gd name="connsiteX3" fmla="*/ 1879774 w 1902290"/>
              <a:gd name="connsiteY3" fmla="*/ 975991 h 1359434"/>
              <a:gd name="connsiteX4" fmla="*/ 1753709 w 1902290"/>
              <a:gd name="connsiteY4" fmla="*/ 1037386 h 1359434"/>
              <a:gd name="connsiteX5" fmla="*/ 149096 w 1902290"/>
              <a:gd name="connsiteY5" fmla="*/ 1349418 h 1359434"/>
              <a:gd name="connsiteX6" fmla="*/ 34183 w 1902290"/>
              <a:gd name="connsiteY6" fmla="*/ 1347594 h 1359434"/>
              <a:gd name="connsiteX7" fmla="*/ 0 w 1902290"/>
              <a:gd name="connsiteY7" fmla="*/ 1224552 h 1359434"/>
              <a:gd name="connsiteX8" fmla="*/ 0 w 1902290"/>
              <a:gd name="connsiteY8" fmla="*/ 505710 h 1359434"/>
              <a:gd name="connsiteX9" fmla="*/ 31648 w 1902290"/>
              <a:gd name="connsiteY9" fmla="*/ 371602 h 1359434"/>
              <a:gd name="connsiteX10" fmla="*/ 148295 w 1902290"/>
              <a:gd name="connsiteY10" fmla="*/ 323071 h 1359434"/>
              <a:gd name="connsiteX11" fmla="*/ 1753709 w 1902290"/>
              <a:gd name="connsiteY11" fmla="*/ 10773 h 1359434"/>
              <a:gd name="connsiteX12" fmla="*/ 1867619 w 1902290"/>
              <a:gd name="connsiteY12" fmla="*/ 12986 h 1359434"/>
              <a:gd name="connsiteX0" fmla="*/ 1867619 w 1902290"/>
              <a:gd name="connsiteY0" fmla="*/ 12986 h 1358913"/>
              <a:gd name="connsiteX1" fmla="*/ 1902004 w 1902290"/>
              <a:gd name="connsiteY1" fmla="*/ 135905 h 1358913"/>
              <a:gd name="connsiteX2" fmla="*/ 1902004 w 1902290"/>
              <a:gd name="connsiteY2" fmla="*/ 854747 h 1358913"/>
              <a:gd name="connsiteX3" fmla="*/ 1879774 w 1902290"/>
              <a:gd name="connsiteY3" fmla="*/ 975991 h 1358913"/>
              <a:gd name="connsiteX4" fmla="*/ 1753709 w 1902290"/>
              <a:gd name="connsiteY4" fmla="*/ 1037386 h 1358913"/>
              <a:gd name="connsiteX5" fmla="*/ 149096 w 1902290"/>
              <a:gd name="connsiteY5" fmla="*/ 1349418 h 1358913"/>
              <a:gd name="connsiteX6" fmla="*/ 34183 w 1902290"/>
              <a:gd name="connsiteY6" fmla="*/ 1347594 h 1358913"/>
              <a:gd name="connsiteX7" fmla="*/ 0 w 1902290"/>
              <a:gd name="connsiteY7" fmla="*/ 1224552 h 1358913"/>
              <a:gd name="connsiteX8" fmla="*/ 0 w 1902290"/>
              <a:gd name="connsiteY8" fmla="*/ 505710 h 1358913"/>
              <a:gd name="connsiteX9" fmla="*/ 31648 w 1902290"/>
              <a:gd name="connsiteY9" fmla="*/ 371602 h 1358913"/>
              <a:gd name="connsiteX10" fmla="*/ 148295 w 1902290"/>
              <a:gd name="connsiteY10" fmla="*/ 323071 h 1358913"/>
              <a:gd name="connsiteX11" fmla="*/ 1753709 w 1902290"/>
              <a:gd name="connsiteY11" fmla="*/ 10773 h 1358913"/>
              <a:gd name="connsiteX12" fmla="*/ 1867619 w 1902290"/>
              <a:gd name="connsiteY12" fmla="*/ 12986 h 1358913"/>
              <a:gd name="connsiteX0" fmla="*/ 1867619 w 1902290"/>
              <a:gd name="connsiteY0" fmla="*/ 12986 h 1360761"/>
              <a:gd name="connsiteX1" fmla="*/ 1902004 w 1902290"/>
              <a:gd name="connsiteY1" fmla="*/ 135905 h 1360761"/>
              <a:gd name="connsiteX2" fmla="*/ 1902004 w 1902290"/>
              <a:gd name="connsiteY2" fmla="*/ 854747 h 1360761"/>
              <a:gd name="connsiteX3" fmla="*/ 1879774 w 1902290"/>
              <a:gd name="connsiteY3" fmla="*/ 975991 h 1360761"/>
              <a:gd name="connsiteX4" fmla="*/ 1753709 w 1902290"/>
              <a:gd name="connsiteY4" fmla="*/ 1037386 h 1360761"/>
              <a:gd name="connsiteX5" fmla="*/ 149096 w 1902290"/>
              <a:gd name="connsiteY5" fmla="*/ 1349418 h 1360761"/>
              <a:gd name="connsiteX6" fmla="*/ 34183 w 1902290"/>
              <a:gd name="connsiteY6" fmla="*/ 1347594 h 1360761"/>
              <a:gd name="connsiteX7" fmla="*/ 0 w 1902290"/>
              <a:gd name="connsiteY7" fmla="*/ 1224552 h 1360761"/>
              <a:gd name="connsiteX8" fmla="*/ 0 w 1902290"/>
              <a:gd name="connsiteY8" fmla="*/ 505710 h 1360761"/>
              <a:gd name="connsiteX9" fmla="*/ 31648 w 1902290"/>
              <a:gd name="connsiteY9" fmla="*/ 371602 h 1360761"/>
              <a:gd name="connsiteX10" fmla="*/ 148295 w 1902290"/>
              <a:gd name="connsiteY10" fmla="*/ 323071 h 1360761"/>
              <a:gd name="connsiteX11" fmla="*/ 1753709 w 1902290"/>
              <a:gd name="connsiteY11" fmla="*/ 10773 h 1360761"/>
              <a:gd name="connsiteX12" fmla="*/ 1867619 w 1902290"/>
              <a:gd name="connsiteY12" fmla="*/ 12986 h 136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2290" h="1360761">
                <a:moveTo>
                  <a:pt x="1867619" y="12986"/>
                </a:moveTo>
                <a:cubicBezTo>
                  <a:pt x="1905082" y="38138"/>
                  <a:pt x="1902668" y="77924"/>
                  <a:pt x="1902004" y="135905"/>
                </a:cubicBezTo>
                <a:lnTo>
                  <a:pt x="1902004" y="854747"/>
                </a:lnTo>
                <a:cubicBezTo>
                  <a:pt x="1902627" y="907312"/>
                  <a:pt x="1901317" y="946976"/>
                  <a:pt x="1879774" y="975991"/>
                </a:cubicBezTo>
                <a:cubicBezTo>
                  <a:pt x="1849087" y="1017321"/>
                  <a:pt x="1823646" y="1024002"/>
                  <a:pt x="1753709" y="1037386"/>
                </a:cubicBezTo>
                <a:lnTo>
                  <a:pt x="149096" y="1349418"/>
                </a:lnTo>
                <a:cubicBezTo>
                  <a:pt x="112072" y="1358514"/>
                  <a:pt x="61662" y="1370426"/>
                  <a:pt x="34183" y="1347594"/>
                </a:cubicBezTo>
                <a:cubicBezTo>
                  <a:pt x="2177" y="1321001"/>
                  <a:pt x="37" y="1293594"/>
                  <a:pt x="0" y="1224552"/>
                </a:cubicBezTo>
                <a:lnTo>
                  <a:pt x="0" y="505710"/>
                </a:lnTo>
                <a:cubicBezTo>
                  <a:pt x="405" y="458533"/>
                  <a:pt x="-1141" y="411457"/>
                  <a:pt x="31648" y="371602"/>
                </a:cubicBezTo>
                <a:cubicBezTo>
                  <a:pt x="64437" y="331747"/>
                  <a:pt x="96933" y="331260"/>
                  <a:pt x="148295" y="323071"/>
                </a:cubicBezTo>
                <a:lnTo>
                  <a:pt x="1753709" y="10773"/>
                </a:lnTo>
                <a:cubicBezTo>
                  <a:pt x="1812984" y="-504"/>
                  <a:pt x="1837468" y="-7257"/>
                  <a:pt x="1867619" y="12986"/>
                </a:cubicBezTo>
                <a:close/>
              </a:path>
            </a:pathLst>
          </a:custGeom>
          <a:gradFill>
            <a:gsLst>
              <a:gs pos="0">
                <a:srgbClr val="67B9B0"/>
              </a:gs>
              <a:gs pos="50000">
                <a:schemeClr val="tx1"/>
              </a:gs>
              <a:gs pos="25000">
                <a:schemeClr val="bg2"/>
              </a:gs>
              <a:gs pos="75000">
                <a:schemeClr val="accent4"/>
              </a:gs>
              <a:gs pos="100000">
                <a:schemeClr val="accent5"/>
              </a:gs>
            </a:gsLst>
            <a:lin ang="0" scaled="0"/>
          </a:gradFill>
        </p:spPr>
        <p:txBody>
          <a:bodyPr wrap="square" lIns="216000" tIns="576000" rIns="144000" bIns="360000" anchor="t" anchorCtr="0">
            <a:normAutofit/>
          </a:bodyPr>
          <a:lstStyle>
            <a:lvl1pPr algn="l">
              <a:lnSpc>
                <a:spcPct val="90000"/>
              </a:lnSpc>
              <a:defRPr sz="1050" b="1" cap="none" baseline="0">
                <a:solidFill>
                  <a:schemeClr val="bg1"/>
                </a:solidFill>
              </a:defRPr>
            </a:lvl1pPr>
          </a:lstStyle>
          <a:p>
            <a:r>
              <a:rPr lang="en-US" noProof="0" dirty="0"/>
              <a:t>Edit the title</a:t>
            </a:r>
          </a:p>
        </p:txBody>
      </p:sp>
      <p:sp>
        <p:nvSpPr>
          <p:cNvPr id="4" name="Espace réservé du pied de page 3">
            <a:extLst>
              <a:ext uri="{FF2B5EF4-FFF2-40B4-BE49-F238E27FC236}">
                <a16:creationId xmlns:a16="http://schemas.microsoft.com/office/drawing/2014/main" id="{0F8C2B7F-F2FC-47A0-9BB8-77505095523B}"/>
              </a:ext>
            </a:extLst>
          </p:cNvPr>
          <p:cNvSpPr>
            <a:spLocks noGrp="1"/>
          </p:cNvSpPr>
          <p:nvPr>
            <p:ph type="ftr" sz="quarter" idx="15"/>
          </p:nvPr>
        </p:nvSpPr>
        <p:spPr/>
        <p:txBody>
          <a:bodyPr/>
          <a:lstStyle/>
          <a:p>
            <a:r>
              <a:rPr lang="en-US"/>
              <a:t>Title of the presentation </a:t>
            </a:r>
            <a:endParaRPr lang="en-US" dirty="0"/>
          </a:p>
        </p:txBody>
      </p:sp>
      <p:sp>
        <p:nvSpPr>
          <p:cNvPr id="5" name="Espace réservé du numéro de diapositive 4">
            <a:extLst>
              <a:ext uri="{FF2B5EF4-FFF2-40B4-BE49-F238E27FC236}">
                <a16:creationId xmlns:a16="http://schemas.microsoft.com/office/drawing/2014/main" id="{E4253EC9-D4C3-40CA-B15D-1F267382B6EA}"/>
              </a:ext>
            </a:extLst>
          </p:cNvPr>
          <p:cNvSpPr>
            <a:spLocks noGrp="1"/>
          </p:cNvSpPr>
          <p:nvPr>
            <p:ph type="sldNum" sz="quarter" idx="16"/>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3773221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Grande image + légend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29009D1B-2B2E-411A-A677-1A47999588F5}"/>
              </a:ext>
            </a:extLst>
          </p:cNvPr>
          <p:cNvSpPr>
            <a:spLocks noGrp="1"/>
          </p:cNvSpPr>
          <p:nvPr>
            <p:ph type="pic" sz="quarter" idx="14"/>
          </p:nvPr>
        </p:nvSpPr>
        <p:spPr>
          <a:xfrm>
            <a:off x="1" y="0"/>
            <a:ext cx="6858000" cy="7337778"/>
          </a:xfrm>
          <a:custGeom>
            <a:avLst/>
            <a:gdLst>
              <a:gd name="connsiteX0" fmla="*/ 0 w 9144000"/>
              <a:gd name="connsiteY0" fmla="*/ 0 h 3810000"/>
              <a:gd name="connsiteX1" fmla="*/ 9144000 w 9144000"/>
              <a:gd name="connsiteY1" fmla="*/ 0 h 3810000"/>
              <a:gd name="connsiteX2" fmla="*/ 9144000 w 9144000"/>
              <a:gd name="connsiteY2" fmla="*/ 3810000 h 3810000"/>
              <a:gd name="connsiteX3" fmla="*/ 8792773 w 9144000"/>
              <a:gd name="connsiteY3" fmla="*/ 3810000 h 3810000"/>
              <a:gd name="connsiteX4" fmla="*/ 8792773 w 9144000"/>
              <a:gd name="connsiteY4" fmla="*/ 2959725 h 3810000"/>
              <a:gd name="connsiteX5" fmla="*/ 8746188 w 9144000"/>
              <a:gd name="connsiteY5" fmla="*/ 2793192 h 3810000"/>
              <a:gd name="connsiteX6" fmla="*/ 8591861 w 9144000"/>
              <a:gd name="connsiteY6" fmla="*/ 2790194 h 3810000"/>
              <a:gd name="connsiteX7" fmla="*/ 6416819 w 9144000"/>
              <a:gd name="connsiteY7" fmla="*/ 3213300 h 3810000"/>
              <a:gd name="connsiteX8" fmla="*/ 6258783 w 9144000"/>
              <a:gd name="connsiteY8" fmla="*/ 3279051 h 3810000"/>
              <a:gd name="connsiteX9" fmla="*/ 6215906 w 9144000"/>
              <a:gd name="connsiteY9" fmla="*/ 3460743 h 3810000"/>
              <a:gd name="connsiteX10" fmla="*/ 6215906 w 9144000"/>
              <a:gd name="connsiteY10" fmla="*/ 3810000 h 3810000"/>
              <a:gd name="connsiteX11" fmla="*/ 0 w 9144000"/>
              <a:gd name="connsiteY11" fmla="*/ 381000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3810000">
                <a:moveTo>
                  <a:pt x="0" y="0"/>
                </a:moveTo>
                <a:lnTo>
                  <a:pt x="9144000" y="0"/>
                </a:lnTo>
                <a:lnTo>
                  <a:pt x="9144000" y="3810000"/>
                </a:lnTo>
                <a:lnTo>
                  <a:pt x="8792773" y="3810000"/>
                </a:lnTo>
                <a:lnTo>
                  <a:pt x="8792773" y="2959725"/>
                </a:lnTo>
                <a:cubicBezTo>
                  <a:pt x="8793673" y="2881171"/>
                  <a:pt x="8796944" y="2827268"/>
                  <a:pt x="8746188" y="2793192"/>
                </a:cubicBezTo>
                <a:cubicBezTo>
                  <a:pt x="8705339" y="2765766"/>
                  <a:pt x="8672168" y="2774915"/>
                  <a:pt x="8591861" y="2790194"/>
                </a:cubicBezTo>
                <a:lnTo>
                  <a:pt x="6416819" y="3213300"/>
                </a:lnTo>
                <a:cubicBezTo>
                  <a:pt x="6347233" y="3224395"/>
                  <a:pt x="6303207" y="3225055"/>
                  <a:pt x="6258783" y="3279051"/>
                </a:cubicBezTo>
                <a:cubicBezTo>
                  <a:pt x="6214360" y="3333047"/>
                  <a:pt x="6216455" y="3396826"/>
                  <a:pt x="6215906" y="3460743"/>
                </a:cubicBezTo>
                <a:lnTo>
                  <a:pt x="6215906" y="3810000"/>
                </a:lnTo>
                <a:lnTo>
                  <a:pt x="0" y="3810000"/>
                </a:lnTo>
                <a:close/>
              </a:path>
            </a:pathLst>
          </a:cu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dirty="0"/>
          </a:p>
        </p:txBody>
      </p:sp>
      <p:sp>
        <p:nvSpPr>
          <p:cNvPr id="45" name="ZoneTexte 44">
            <a:extLst>
              <a:ext uri="{FF2B5EF4-FFF2-40B4-BE49-F238E27FC236}">
                <a16:creationId xmlns:a16="http://schemas.microsoft.com/office/drawing/2014/main" id="{22572C44-6B98-4C76-BF19-B58310C03EA1}"/>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46" name="Groupe 45">
            <a:extLst>
              <a:ext uri="{FF2B5EF4-FFF2-40B4-BE49-F238E27FC236}">
                <a16:creationId xmlns:a16="http://schemas.microsoft.com/office/drawing/2014/main" id="{ABD3710F-0552-4936-BD67-EFA1F55EF606}"/>
              </a:ext>
            </a:extLst>
          </p:cNvPr>
          <p:cNvGrpSpPr/>
          <p:nvPr userDrawn="1"/>
        </p:nvGrpSpPr>
        <p:grpSpPr>
          <a:xfrm>
            <a:off x="-189402" y="1119013"/>
            <a:ext cx="108012" cy="8786989"/>
            <a:chOff x="-252536" y="-197952"/>
            <a:chExt cx="144016" cy="4562475"/>
          </a:xfrm>
        </p:grpSpPr>
        <p:cxnSp>
          <p:nvCxnSpPr>
            <p:cNvPr id="47" name="Connecteur droit 46">
              <a:extLst>
                <a:ext uri="{FF2B5EF4-FFF2-40B4-BE49-F238E27FC236}">
                  <a16:creationId xmlns:a16="http://schemas.microsoft.com/office/drawing/2014/main" id="{35EF02FC-47B6-4B91-99D5-62181834A079}"/>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CD56F71-2D4F-4E7D-BCDE-080C81A03AE7}"/>
                </a:ext>
              </a:extLst>
            </p:cNvPr>
            <p:cNvCxnSpPr/>
            <p:nvPr userDrawn="1"/>
          </p:nvCxnSpPr>
          <p:spPr>
            <a:xfrm flipH="1">
              <a:off x="-252536" y="26064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49" name="Image 48">
            <a:extLst>
              <a:ext uri="{FF2B5EF4-FFF2-40B4-BE49-F238E27FC236}">
                <a16:creationId xmlns:a16="http://schemas.microsoft.com/office/drawing/2014/main" id="{60333338-DE4E-40ED-9DB6-2DFB675D28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42" name="Titre 41">
            <a:extLst>
              <a:ext uri="{FF2B5EF4-FFF2-40B4-BE49-F238E27FC236}">
                <a16:creationId xmlns:a16="http://schemas.microsoft.com/office/drawing/2014/main" id="{F14351B7-4B85-4EC0-AD2F-742EE77C416C}"/>
              </a:ext>
            </a:extLst>
          </p:cNvPr>
          <p:cNvSpPr>
            <a:spLocks noGrp="1"/>
          </p:cNvSpPr>
          <p:nvPr>
            <p:ph type="title" hasCustomPrompt="1"/>
          </p:nvPr>
        </p:nvSpPr>
        <p:spPr>
          <a:xfrm>
            <a:off x="4662884" y="5347161"/>
            <a:ext cx="1932941" cy="3550602"/>
          </a:xfrm>
          <a:custGeom>
            <a:avLst/>
            <a:gdLst>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704"/>
              <a:gd name="connsiteY0" fmla="*/ 227 h 1345049"/>
              <a:gd name="connsiteX1" fmla="*/ 1902222 w 1902704"/>
              <a:gd name="connsiteY1" fmla="*/ 128341 h 1345049"/>
              <a:gd name="connsiteX2" fmla="*/ 1902222 w 1902704"/>
              <a:gd name="connsiteY2" fmla="*/ 847183 h 1345049"/>
              <a:gd name="connsiteX3" fmla="*/ 1753927 w 1902704"/>
              <a:gd name="connsiteY3" fmla="*/ 1029822 h 1345049"/>
              <a:gd name="connsiteX4" fmla="*/ 148513 w 1902704"/>
              <a:gd name="connsiteY4" fmla="*/ 1341854 h 1345049"/>
              <a:gd name="connsiteX5" fmla="*/ 113689 w 1902704"/>
              <a:gd name="connsiteY5" fmla="*/ 1344835 h 1345049"/>
              <a:gd name="connsiteX6" fmla="*/ 218 w 1902704"/>
              <a:gd name="connsiteY6" fmla="*/ 1216988 h 1345049"/>
              <a:gd name="connsiteX7" fmla="*/ 218 w 1902704"/>
              <a:gd name="connsiteY7" fmla="*/ 498146 h 1345049"/>
              <a:gd name="connsiteX8" fmla="*/ 148513 w 1902704"/>
              <a:gd name="connsiteY8" fmla="*/ 315507 h 1345049"/>
              <a:gd name="connsiteX9" fmla="*/ 1753927 w 1902704"/>
              <a:gd name="connsiteY9" fmla="*/ 3209 h 1345049"/>
              <a:gd name="connsiteX10" fmla="*/ 1789045 w 1902704"/>
              <a:gd name="connsiteY10" fmla="*/ 227 h 1345049"/>
              <a:gd name="connsiteX0" fmla="*/ 1789045 w 1917127"/>
              <a:gd name="connsiteY0" fmla="*/ 227 h 1345049"/>
              <a:gd name="connsiteX1" fmla="*/ 1902222 w 1917127"/>
              <a:gd name="connsiteY1" fmla="*/ 128341 h 1345049"/>
              <a:gd name="connsiteX2" fmla="*/ 1902222 w 1917127"/>
              <a:gd name="connsiteY2" fmla="*/ 847183 h 1345049"/>
              <a:gd name="connsiteX3" fmla="*/ 1879992 w 1917127"/>
              <a:gd name="connsiteY3" fmla="*/ 968427 h 1345049"/>
              <a:gd name="connsiteX4" fmla="*/ 1753927 w 1917127"/>
              <a:gd name="connsiteY4" fmla="*/ 1029822 h 1345049"/>
              <a:gd name="connsiteX5" fmla="*/ 148513 w 1917127"/>
              <a:gd name="connsiteY5" fmla="*/ 1341854 h 1345049"/>
              <a:gd name="connsiteX6" fmla="*/ 113689 w 1917127"/>
              <a:gd name="connsiteY6" fmla="*/ 1344835 h 1345049"/>
              <a:gd name="connsiteX7" fmla="*/ 218 w 1917127"/>
              <a:gd name="connsiteY7" fmla="*/ 1216988 h 1345049"/>
              <a:gd name="connsiteX8" fmla="*/ 218 w 1917127"/>
              <a:gd name="connsiteY8" fmla="*/ 498146 h 1345049"/>
              <a:gd name="connsiteX9" fmla="*/ 148513 w 1917127"/>
              <a:gd name="connsiteY9" fmla="*/ 315507 h 1345049"/>
              <a:gd name="connsiteX10" fmla="*/ 1753927 w 1917127"/>
              <a:gd name="connsiteY10" fmla="*/ 3209 h 1345049"/>
              <a:gd name="connsiteX11" fmla="*/ 1789045 w 191712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865239 w 1910449"/>
              <a:gd name="connsiteY0" fmla="*/ 6256 h 1342420"/>
              <a:gd name="connsiteX1" fmla="*/ 1902222 w 1910449"/>
              <a:gd name="connsiteY1" fmla="*/ 125712 h 1342420"/>
              <a:gd name="connsiteX2" fmla="*/ 1902222 w 1910449"/>
              <a:gd name="connsiteY2" fmla="*/ 844554 h 1342420"/>
              <a:gd name="connsiteX3" fmla="*/ 1879992 w 1910449"/>
              <a:gd name="connsiteY3" fmla="*/ 965798 h 1342420"/>
              <a:gd name="connsiteX4" fmla="*/ 1753927 w 1910449"/>
              <a:gd name="connsiteY4" fmla="*/ 1027193 h 1342420"/>
              <a:gd name="connsiteX5" fmla="*/ 148513 w 1910449"/>
              <a:gd name="connsiteY5" fmla="*/ 1339225 h 1342420"/>
              <a:gd name="connsiteX6" fmla="*/ 113689 w 1910449"/>
              <a:gd name="connsiteY6" fmla="*/ 1342206 h 1342420"/>
              <a:gd name="connsiteX7" fmla="*/ 218 w 1910449"/>
              <a:gd name="connsiteY7" fmla="*/ 1214359 h 1342420"/>
              <a:gd name="connsiteX8" fmla="*/ 218 w 1910449"/>
              <a:gd name="connsiteY8" fmla="*/ 495517 h 1342420"/>
              <a:gd name="connsiteX9" fmla="*/ 148513 w 1910449"/>
              <a:gd name="connsiteY9" fmla="*/ 312878 h 1342420"/>
              <a:gd name="connsiteX10" fmla="*/ 1753927 w 1910449"/>
              <a:gd name="connsiteY10" fmla="*/ 580 h 1342420"/>
              <a:gd name="connsiteX11" fmla="*/ 1865239 w 1910449"/>
              <a:gd name="connsiteY11" fmla="*/ 6256 h 1342420"/>
              <a:gd name="connsiteX0" fmla="*/ 1865239 w 1902954"/>
              <a:gd name="connsiteY0" fmla="*/ 6256 h 1342420"/>
              <a:gd name="connsiteX1" fmla="*/ 1902222 w 1902954"/>
              <a:gd name="connsiteY1" fmla="*/ 125712 h 1342420"/>
              <a:gd name="connsiteX2" fmla="*/ 1902222 w 1902954"/>
              <a:gd name="connsiteY2" fmla="*/ 844554 h 1342420"/>
              <a:gd name="connsiteX3" fmla="*/ 1879992 w 1902954"/>
              <a:gd name="connsiteY3" fmla="*/ 965798 h 1342420"/>
              <a:gd name="connsiteX4" fmla="*/ 1753927 w 1902954"/>
              <a:gd name="connsiteY4" fmla="*/ 1027193 h 1342420"/>
              <a:gd name="connsiteX5" fmla="*/ 148513 w 1902954"/>
              <a:gd name="connsiteY5" fmla="*/ 1339225 h 1342420"/>
              <a:gd name="connsiteX6" fmla="*/ 113689 w 1902954"/>
              <a:gd name="connsiteY6" fmla="*/ 1342206 h 1342420"/>
              <a:gd name="connsiteX7" fmla="*/ 218 w 1902954"/>
              <a:gd name="connsiteY7" fmla="*/ 1214359 h 1342420"/>
              <a:gd name="connsiteX8" fmla="*/ 218 w 1902954"/>
              <a:gd name="connsiteY8" fmla="*/ 495517 h 1342420"/>
              <a:gd name="connsiteX9" fmla="*/ 148513 w 1902954"/>
              <a:gd name="connsiteY9" fmla="*/ 312878 h 1342420"/>
              <a:gd name="connsiteX10" fmla="*/ 1753927 w 1902954"/>
              <a:gd name="connsiteY10" fmla="*/ 580 h 1342420"/>
              <a:gd name="connsiteX11" fmla="*/ 1865239 w 1902954"/>
              <a:gd name="connsiteY11" fmla="*/ 6256 h 1342420"/>
              <a:gd name="connsiteX0" fmla="*/ 1865239 w 1910051"/>
              <a:gd name="connsiteY0" fmla="*/ 31812 h 1367976"/>
              <a:gd name="connsiteX1" fmla="*/ 1902222 w 1910051"/>
              <a:gd name="connsiteY1" fmla="*/ 151268 h 1367976"/>
              <a:gd name="connsiteX2" fmla="*/ 1902222 w 1910051"/>
              <a:gd name="connsiteY2" fmla="*/ 870110 h 1367976"/>
              <a:gd name="connsiteX3" fmla="*/ 1879992 w 1910051"/>
              <a:gd name="connsiteY3" fmla="*/ 991354 h 1367976"/>
              <a:gd name="connsiteX4" fmla="*/ 1753927 w 1910051"/>
              <a:gd name="connsiteY4" fmla="*/ 1052749 h 1367976"/>
              <a:gd name="connsiteX5" fmla="*/ 148513 w 1910051"/>
              <a:gd name="connsiteY5" fmla="*/ 1364781 h 1367976"/>
              <a:gd name="connsiteX6" fmla="*/ 113689 w 1910051"/>
              <a:gd name="connsiteY6" fmla="*/ 1367762 h 1367976"/>
              <a:gd name="connsiteX7" fmla="*/ 218 w 1910051"/>
              <a:gd name="connsiteY7" fmla="*/ 1239915 h 1367976"/>
              <a:gd name="connsiteX8" fmla="*/ 218 w 1910051"/>
              <a:gd name="connsiteY8" fmla="*/ 521073 h 1367976"/>
              <a:gd name="connsiteX9" fmla="*/ 148513 w 1910051"/>
              <a:gd name="connsiteY9" fmla="*/ 338434 h 1367976"/>
              <a:gd name="connsiteX10" fmla="*/ 1753927 w 1910051"/>
              <a:gd name="connsiteY10" fmla="*/ 26136 h 1367976"/>
              <a:gd name="connsiteX11" fmla="*/ 1865239 w 1910051"/>
              <a:gd name="connsiteY11" fmla="*/ 31812 h 1367976"/>
              <a:gd name="connsiteX0" fmla="*/ 1865239 w 1902954"/>
              <a:gd name="connsiteY0" fmla="*/ 14204 h 1350368"/>
              <a:gd name="connsiteX1" fmla="*/ 1902222 w 1902954"/>
              <a:gd name="connsiteY1" fmla="*/ 133660 h 1350368"/>
              <a:gd name="connsiteX2" fmla="*/ 1902222 w 1902954"/>
              <a:gd name="connsiteY2" fmla="*/ 852502 h 1350368"/>
              <a:gd name="connsiteX3" fmla="*/ 1879992 w 1902954"/>
              <a:gd name="connsiteY3" fmla="*/ 973746 h 1350368"/>
              <a:gd name="connsiteX4" fmla="*/ 1753927 w 1902954"/>
              <a:gd name="connsiteY4" fmla="*/ 1035141 h 1350368"/>
              <a:gd name="connsiteX5" fmla="*/ 148513 w 1902954"/>
              <a:gd name="connsiteY5" fmla="*/ 1347173 h 1350368"/>
              <a:gd name="connsiteX6" fmla="*/ 113689 w 1902954"/>
              <a:gd name="connsiteY6" fmla="*/ 1350154 h 1350368"/>
              <a:gd name="connsiteX7" fmla="*/ 218 w 1902954"/>
              <a:gd name="connsiteY7" fmla="*/ 1222307 h 1350368"/>
              <a:gd name="connsiteX8" fmla="*/ 218 w 1902954"/>
              <a:gd name="connsiteY8" fmla="*/ 503465 h 1350368"/>
              <a:gd name="connsiteX9" fmla="*/ 148513 w 1902954"/>
              <a:gd name="connsiteY9" fmla="*/ 320826 h 1350368"/>
              <a:gd name="connsiteX10" fmla="*/ 1753927 w 1902954"/>
              <a:gd name="connsiteY10" fmla="*/ 8528 h 1350368"/>
              <a:gd name="connsiteX11" fmla="*/ 1865239 w 1902954"/>
              <a:gd name="connsiteY11" fmla="*/ 14204 h 1350368"/>
              <a:gd name="connsiteX0" fmla="*/ 1866971 w 1903028"/>
              <a:gd name="connsiteY0" fmla="*/ 13777 h 1350807"/>
              <a:gd name="connsiteX1" fmla="*/ 1902222 w 1903028"/>
              <a:gd name="connsiteY1" fmla="*/ 134099 h 1350807"/>
              <a:gd name="connsiteX2" fmla="*/ 1902222 w 1903028"/>
              <a:gd name="connsiteY2" fmla="*/ 852941 h 1350807"/>
              <a:gd name="connsiteX3" fmla="*/ 1879992 w 1903028"/>
              <a:gd name="connsiteY3" fmla="*/ 974185 h 1350807"/>
              <a:gd name="connsiteX4" fmla="*/ 1753927 w 1903028"/>
              <a:gd name="connsiteY4" fmla="*/ 1035580 h 1350807"/>
              <a:gd name="connsiteX5" fmla="*/ 148513 w 1903028"/>
              <a:gd name="connsiteY5" fmla="*/ 1347612 h 1350807"/>
              <a:gd name="connsiteX6" fmla="*/ 113689 w 1903028"/>
              <a:gd name="connsiteY6" fmla="*/ 1350593 h 1350807"/>
              <a:gd name="connsiteX7" fmla="*/ 218 w 1903028"/>
              <a:gd name="connsiteY7" fmla="*/ 1222746 h 1350807"/>
              <a:gd name="connsiteX8" fmla="*/ 218 w 1903028"/>
              <a:gd name="connsiteY8" fmla="*/ 503904 h 1350807"/>
              <a:gd name="connsiteX9" fmla="*/ 148513 w 1903028"/>
              <a:gd name="connsiteY9" fmla="*/ 321265 h 1350807"/>
              <a:gd name="connsiteX10" fmla="*/ 1753927 w 1903028"/>
              <a:gd name="connsiteY10" fmla="*/ 8967 h 1350807"/>
              <a:gd name="connsiteX11" fmla="*/ 1866971 w 1903028"/>
              <a:gd name="connsiteY11" fmla="*/ 13777 h 1350807"/>
              <a:gd name="connsiteX0" fmla="*/ 1867837 w 1903070"/>
              <a:gd name="connsiteY0" fmla="*/ 12609 h 1352236"/>
              <a:gd name="connsiteX1" fmla="*/ 1902222 w 1903070"/>
              <a:gd name="connsiteY1" fmla="*/ 135528 h 1352236"/>
              <a:gd name="connsiteX2" fmla="*/ 1902222 w 1903070"/>
              <a:gd name="connsiteY2" fmla="*/ 854370 h 1352236"/>
              <a:gd name="connsiteX3" fmla="*/ 1879992 w 1903070"/>
              <a:gd name="connsiteY3" fmla="*/ 975614 h 1352236"/>
              <a:gd name="connsiteX4" fmla="*/ 1753927 w 1903070"/>
              <a:gd name="connsiteY4" fmla="*/ 1037009 h 1352236"/>
              <a:gd name="connsiteX5" fmla="*/ 148513 w 1903070"/>
              <a:gd name="connsiteY5" fmla="*/ 1349041 h 1352236"/>
              <a:gd name="connsiteX6" fmla="*/ 113689 w 1903070"/>
              <a:gd name="connsiteY6" fmla="*/ 1352022 h 1352236"/>
              <a:gd name="connsiteX7" fmla="*/ 218 w 1903070"/>
              <a:gd name="connsiteY7" fmla="*/ 1224175 h 1352236"/>
              <a:gd name="connsiteX8" fmla="*/ 218 w 1903070"/>
              <a:gd name="connsiteY8" fmla="*/ 505333 h 1352236"/>
              <a:gd name="connsiteX9" fmla="*/ 148513 w 1903070"/>
              <a:gd name="connsiteY9" fmla="*/ 322694 h 1352236"/>
              <a:gd name="connsiteX10" fmla="*/ 1753927 w 1903070"/>
              <a:gd name="connsiteY10" fmla="*/ 10396 h 1352236"/>
              <a:gd name="connsiteX11" fmla="*/ 1867837 w 1903070"/>
              <a:gd name="connsiteY11" fmla="*/ 12609 h 1352236"/>
              <a:gd name="connsiteX0" fmla="*/ 1867837 w 1903114"/>
              <a:gd name="connsiteY0" fmla="*/ 11642 h 1351269"/>
              <a:gd name="connsiteX1" fmla="*/ 1902222 w 1903114"/>
              <a:gd name="connsiteY1" fmla="*/ 134561 h 1351269"/>
              <a:gd name="connsiteX2" fmla="*/ 1902222 w 1903114"/>
              <a:gd name="connsiteY2" fmla="*/ 853403 h 1351269"/>
              <a:gd name="connsiteX3" fmla="*/ 1879992 w 1903114"/>
              <a:gd name="connsiteY3" fmla="*/ 974647 h 1351269"/>
              <a:gd name="connsiteX4" fmla="*/ 1753927 w 1903114"/>
              <a:gd name="connsiteY4" fmla="*/ 1036042 h 1351269"/>
              <a:gd name="connsiteX5" fmla="*/ 148513 w 1903114"/>
              <a:gd name="connsiteY5" fmla="*/ 1348074 h 1351269"/>
              <a:gd name="connsiteX6" fmla="*/ 113689 w 1903114"/>
              <a:gd name="connsiteY6" fmla="*/ 1351055 h 1351269"/>
              <a:gd name="connsiteX7" fmla="*/ 218 w 1903114"/>
              <a:gd name="connsiteY7" fmla="*/ 1223208 h 1351269"/>
              <a:gd name="connsiteX8" fmla="*/ 218 w 1903114"/>
              <a:gd name="connsiteY8" fmla="*/ 504366 h 1351269"/>
              <a:gd name="connsiteX9" fmla="*/ 148513 w 1903114"/>
              <a:gd name="connsiteY9" fmla="*/ 321727 h 1351269"/>
              <a:gd name="connsiteX10" fmla="*/ 1753927 w 1903114"/>
              <a:gd name="connsiteY10" fmla="*/ 9429 h 1351269"/>
              <a:gd name="connsiteX11" fmla="*/ 1867837 w 1903114"/>
              <a:gd name="connsiteY11" fmla="*/ 11642 h 1351269"/>
              <a:gd name="connsiteX0" fmla="*/ 1867837 w 1903042"/>
              <a:gd name="connsiteY0" fmla="*/ 13412 h 1353039"/>
              <a:gd name="connsiteX1" fmla="*/ 1902222 w 1903042"/>
              <a:gd name="connsiteY1" fmla="*/ 136331 h 1353039"/>
              <a:gd name="connsiteX2" fmla="*/ 1902222 w 1903042"/>
              <a:gd name="connsiteY2" fmla="*/ 855173 h 1353039"/>
              <a:gd name="connsiteX3" fmla="*/ 1879992 w 1903042"/>
              <a:gd name="connsiteY3" fmla="*/ 976417 h 1353039"/>
              <a:gd name="connsiteX4" fmla="*/ 1753927 w 1903042"/>
              <a:gd name="connsiteY4" fmla="*/ 1037812 h 1353039"/>
              <a:gd name="connsiteX5" fmla="*/ 148513 w 1903042"/>
              <a:gd name="connsiteY5" fmla="*/ 1349844 h 1353039"/>
              <a:gd name="connsiteX6" fmla="*/ 113689 w 1903042"/>
              <a:gd name="connsiteY6" fmla="*/ 1352825 h 1353039"/>
              <a:gd name="connsiteX7" fmla="*/ 218 w 1903042"/>
              <a:gd name="connsiteY7" fmla="*/ 1224978 h 1353039"/>
              <a:gd name="connsiteX8" fmla="*/ 218 w 1903042"/>
              <a:gd name="connsiteY8" fmla="*/ 506136 h 1353039"/>
              <a:gd name="connsiteX9" fmla="*/ 148513 w 1903042"/>
              <a:gd name="connsiteY9" fmla="*/ 323497 h 1353039"/>
              <a:gd name="connsiteX10" fmla="*/ 1753927 w 1903042"/>
              <a:gd name="connsiteY10" fmla="*/ 11199 h 1353039"/>
              <a:gd name="connsiteX11" fmla="*/ 1867837 w 1903042"/>
              <a:gd name="connsiteY11" fmla="*/ 13412 h 1353039"/>
              <a:gd name="connsiteX0" fmla="*/ 1867837 w 1903351"/>
              <a:gd name="connsiteY0" fmla="*/ 11934 h 1351561"/>
              <a:gd name="connsiteX1" fmla="*/ 1902222 w 1903351"/>
              <a:gd name="connsiteY1" fmla="*/ 134853 h 1351561"/>
              <a:gd name="connsiteX2" fmla="*/ 1902222 w 1903351"/>
              <a:gd name="connsiteY2" fmla="*/ 853695 h 1351561"/>
              <a:gd name="connsiteX3" fmla="*/ 1879992 w 1903351"/>
              <a:gd name="connsiteY3" fmla="*/ 974939 h 1351561"/>
              <a:gd name="connsiteX4" fmla="*/ 1753927 w 1903351"/>
              <a:gd name="connsiteY4" fmla="*/ 1036334 h 1351561"/>
              <a:gd name="connsiteX5" fmla="*/ 148513 w 1903351"/>
              <a:gd name="connsiteY5" fmla="*/ 1348366 h 1351561"/>
              <a:gd name="connsiteX6" fmla="*/ 113689 w 1903351"/>
              <a:gd name="connsiteY6" fmla="*/ 1351347 h 1351561"/>
              <a:gd name="connsiteX7" fmla="*/ 218 w 1903351"/>
              <a:gd name="connsiteY7" fmla="*/ 1223500 h 1351561"/>
              <a:gd name="connsiteX8" fmla="*/ 218 w 1903351"/>
              <a:gd name="connsiteY8" fmla="*/ 504658 h 1351561"/>
              <a:gd name="connsiteX9" fmla="*/ 148513 w 1903351"/>
              <a:gd name="connsiteY9" fmla="*/ 322019 h 1351561"/>
              <a:gd name="connsiteX10" fmla="*/ 1753927 w 1903351"/>
              <a:gd name="connsiteY10" fmla="*/ 9721 h 1351561"/>
              <a:gd name="connsiteX11" fmla="*/ 1867837 w 1903351"/>
              <a:gd name="connsiteY11" fmla="*/ 11934 h 1351561"/>
              <a:gd name="connsiteX0" fmla="*/ 1867837 w 1903351"/>
              <a:gd name="connsiteY0" fmla="*/ 12533 h 1352160"/>
              <a:gd name="connsiteX1" fmla="*/ 1902222 w 1903351"/>
              <a:gd name="connsiteY1" fmla="*/ 135452 h 1352160"/>
              <a:gd name="connsiteX2" fmla="*/ 1902222 w 1903351"/>
              <a:gd name="connsiteY2" fmla="*/ 854294 h 1352160"/>
              <a:gd name="connsiteX3" fmla="*/ 1879992 w 1903351"/>
              <a:gd name="connsiteY3" fmla="*/ 975538 h 1352160"/>
              <a:gd name="connsiteX4" fmla="*/ 1753927 w 1903351"/>
              <a:gd name="connsiteY4" fmla="*/ 1036933 h 1352160"/>
              <a:gd name="connsiteX5" fmla="*/ 148513 w 1903351"/>
              <a:gd name="connsiteY5" fmla="*/ 1348965 h 1352160"/>
              <a:gd name="connsiteX6" fmla="*/ 113689 w 1903351"/>
              <a:gd name="connsiteY6" fmla="*/ 1351946 h 1352160"/>
              <a:gd name="connsiteX7" fmla="*/ 218 w 1903351"/>
              <a:gd name="connsiteY7" fmla="*/ 1224099 h 1352160"/>
              <a:gd name="connsiteX8" fmla="*/ 218 w 1903351"/>
              <a:gd name="connsiteY8" fmla="*/ 505257 h 1352160"/>
              <a:gd name="connsiteX9" fmla="*/ 148513 w 1903351"/>
              <a:gd name="connsiteY9" fmla="*/ 322618 h 1352160"/>
              <a:gd name="connsiteX10" fmla="*/ 1753927 w 1903351"/>
              <a:gd name="connsiteY10" fmla="*/ 10320 h 1352160"/>
              <a:gd name="connsiteX11" fmla="*/ 1867837 w 1903351"/>
              <a:gd name="connsiteY11" fmla="*/ 12533 h 1352160"/>
              <a:gd name="connsiteX0" fmla="*/ 1867837 w 1902333"/>
              <a:gd name="connsiteY0" fmla="*/ 12533 h 1352160"/>
              <a:gd name="connsiteX1" fmla="*/ 1902222 w 1902333"/>
              <a:gd name="connsiteY1" fmla="*/ 135452 h 1352160"/>
              <a:gd name="connsiteX2" fmla="*/ 1902222 w 1902333"/>
              <a:gd name="connsiteY2" fmla="*/ 854294 h 1352160"/>
              <a:gd name="connsiteX3" fmla="*/ 1879992 w 1902333"/>
              <a:gd name="connsiteY3" fmla="*/ 975538 h 1352160"/>
              <a:gd name="connsiteX4" fmla="*/ 1753927 w 1902333"/>
              <a:gd name="connsiteY4" fmla="*/ 1036933 h 1352160"/>
              <a:gd name="connsiteX5" fmla="*/ 148513 w 1902333"/>
              <a:gd name="connsiteY5" fmla="*/ 1348965 h 1352160"/>
              <a:gd name="connsiteX6" fmla="*/ 113689 w 1902333"/>
              <a:gd name="connsiteY6" fmla="*/ 1351946 h 1352160"/>
              <a:gd name="connsiteX7" fmla="*/ 218 w 1902333"/>
              <a:gd name="connsiteY7" fmla="*/ 1224099 h 1352160"/>
              <a:gd name="connsiteX8" fmla="*/ 218 w 1902333"/>
              <a:gd name="connsiteY8" fmla="*/ 505257 h 1352160"/>
              <a:gd name="connsiteX9" fmla="*/ 148513 w 1902333"/>
              <a:gd name="connsiteY9" fmla="*/ 322618 h 1352160"/>
              <a:gd name="connsiteX10" fmla="*/ 1753927 w 1902333"/>
              <a:gd name="connsiteY10" fmla="*/ 10320 h 1352160"/>
              <a:gd name="connsiteX11" fmla="*/ 1867837 w 1902333"/>
              <a:gd name="connsiteY11" fmla="*/ 12533 h 1352160"/>
              <a:gd name="connsiteX0" fmla="*/ 1867837 w 1902333"/>
              <a:gd name="connsiteY0" fmla="*/ 12533 h 1352160"/>
              <a:gd name="connsiteX1" fmla="*/ 1902222 w 1902333"/>
              <a:gd name="connsiteY1" fmla="*/ 135452 h 1352160"/>
              <a:gd name="connsiteX2" fmla="*/ 1902222 w 1902333"/>
              <a:gd name="connsiteY2" fmla="*/ 854294 h 1352160"/>
              <a:gd name="connsiteX3" fmla="*/ 1879992 w 1902333"/>
              <a:gd name="connsiteY3" fmla="*/ 975538 h 1352160"/>
              <a:gd name="connsiteX4" fmla="*/ 1753927 w 1902333"/>
              <a:gd name="connsiteY4" fmla="*/ 1036933 h 1352160"/>
              <a:gd name="connsiteX5" fmla="*/ 148513 w 1902333"/>
              <a:gd name="connsiteY5" fmla="*/ 1348965 h 1352160"/>
              <a:gd name="connsiteX6" fmla="*/ 113689 w 1902333"/>
              <a:gd name="connsiteY6" fmla="*/ 1351946 h 1352160"/>
              <a:gd name="connsiteX7" fmla="*/ 218 w 1902333"/>
              <a:gd name="connsiteY7" fmla="*/ 1224099 h 1352160"/>
              <a:gd name="connsiteX8" fmla="*/ 218 w 1902333"/>
              <a:gd name="connsiteY8" fmla="*/ 505257 h 1352160"/>
              <a:gd name="connsiteX9" fmla="*/ 148513 w 1902333"/>
              <a:gd name="connsiteY9" fmla="*/ 322618 h 1352160"/>
              <a:gd name="connsiteX10" fmla="*/ 1753927 w 1902333"/>
              <a:gd name="connsiteY10" fmla="*/ 10320 h 1352160"/>
              <a:gd name="connsiteX11" fmla="*/ 1867837 w 1902333"/>
              <a:gd name="connsiteY11" fmla="*/ 12533 h 1352160"/>
              <a:gd name="connsiteX0" fmla="*/ 1867837 w 1902333"/>
              <a:gd name="connsiteY0" fmla="*/ 12533 h 1352160"/>
              <a:gd name="connsiteX1" fmla="*/ 1902222 w 1902333"/>
              <a:gd name="connsiteY1" fmla="*/ 135452 h 1352160"/>
              <a:gd name="connsiteX2" fmla="*/ 1902222 w 1902333"/>
              <a:gd name="connsiteY2" fmla="*/ 854294 h 1352160"/>
              <a:gd name="connsiteX3" fmla="*/ 1879992 w 1902333"/>
              <a:gd name="connsiteY3" fmla="*/ 975538 h 1352160"/>
              <a:gd name="connsiteX4" fmla="*/ 1753927 w 1902333"/>
              <a:gd name="connsiteY4" fmla="*/ 1036933 h 1352160"/>
              <a:gd name="connsiteX5" fmla="*/ 148513 w 1902333"/>
              <a:gd name="connsiteY5" fmla="*/ 1348965 h 1352160"/>
              <a:gd name="connsiteX6" fmla="*/ 113689 w 1902333"/>
              <a:gd name="connsiteY6" fmla="*/ 1351946 h 1352160"/>
              <a:gd name="connsiteX7" fmla="*/ 218 w 1902333"/>
              <a:gd name="connsiteY7" fmla="*/ 1224099 h 1352160"/>
              <a:gd name="connsiteX8" fmla="*/ 218 w 1902333"/>
              <a:gd name="connsiteY8" fmla="*/ 505257 h 1352160"/>
              <a:gd name="connsiteX9" fmla="*/ 148513 w 1902333"/>
              <a:gd name="connsiteY9" fmla="*/ 322618 h 1352160"/>
              <a:gd name="connsiteX10" fmla="*/ 1753927 w 1902333"/>
              <a:gd name="connsiteY10" fmla="*/ 10320 h 1352160"/>
              <a:gd name="connsiteX11" fmla="*/ 1867837 w 1902333"/>
              <a:gd name="connsiteY11" fmla="*/ 12533 h 1352160"/>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148513 w 1902508"/>
              <a:gd name="connsiteY9" fmla="*/ 323071 h 1352613"/>
              <a:gd name="connsiteX10" fmla="*/ 1753927 w 1902508"/>
              <a:gd name="connsiteY10" fmla="*/ 10773 h 1352613"/>
              <a:gd name="connsiteX11" fmla="*/ 1867837 w 1902508"/>
              <a:gd name="connsiteY11"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58707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76118 w 1910789"/>
              <a:gd name="connsiteY0" fmla="*/ 12986 h 1352613"/>
              <a:gd name="connsiteX1" fmla="*/ 1910503 w 1910789"/>
              <a:gd name="connsiteY1" fmla="*/ 135905 h 1352613"/>
              <a:gd name="connsiteX2" fmla="*/ 1910503 w 1910789"/>
              <a:gd name="connsiteY2" fmla="*/ 854747 h 1352613"/>
              <a:gd name="connsiteX3" fmla="*/ 1888273 w 1910789"/>
              <a:gd name="connsiteY3" fmla="*/ 975991 h 1352613"/>
              <a:gd name="connsiteX4" fmla="*/ 1762208 w 1910789"/>
              <a:gd name="connsiteY4" fmla="*/ 1037386 h 1352613"/>
              <a:gd name="connsiteX5" fmla="*/ 156794 w 1910789"/>
              <a:gd name="connsiteY5" fmla="*/ 1349418 h 1352613"/>
              <a:gd name="connsiteX6" fmla="*/ 121970 w 1910789"/>
              <a:gd name="connsiteY6" fmla="*/ 1352399 h 1352613"/>
              <a:gd name="connsiteX7" fmla="*/ 8499 w 1910789"/>
              <a:gd name="connsiteY7" fmla="*/ 1224552 h 1352613"/>
              <a:gd name="connsiteX8" fmla="*/ 8499 w 1910789"/>
              <a:gd name="connsiteY8" fmla="*/ 505710 h 1352613"/>
              <a:gd name="connsiteX9" fmla="*/ 40147 w 1910789"/>
              <a:gd name="connsiteY9" fmla="*/ 371602 h 1352613"/>
              <a:gd name="connsiteX10" fmla="*/ 156794 w 1910789"/>
              <a:gd name="connsiteY10" fmla="*/ 323071 h 1352613"/>
              <a:gd name="connsiteX11" fmla="*/ 1762208 w 1910789"/>
              <a:gd name="connsiteY11" fmla="*/ 10773 h 1352613"/>
              <a:gd name="connsiteX12" fmla="*/ 1876118 w 1910789"/>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77048 w 1911719"/>
              <a:gd name="connsiteY0" fmla="*/ 12986 h 1350365"/>
              <a:gd name="connsiteX1" fmla="*/ 1911433 w 1911719"/>
              <a:gd name="connsiteY1" fmla="*/ 135905 h 1350365"/>
              <a:gd name="connsiteX2" fmla="*/ 1911433 w 1911719"/>
              <a:gd name="connsiteY2" fmla="*/ 854747 h 1350365"/>
              <a:gd name="connsiteX3" fmla="*/ 1889203 w 1911719"/>
              <a:gd name="connsiteY3" fmla="*/ 975991 h 1350365"/>
              <a:gd name="connsiteX4" fmla="*/ 1763138 w 1911719"/>
              <a:gd name="connsiteY4" fmla="*/ 1037386 h 1350365"/>
              <a:gd name="connsiteX5" fmla="*/ 157724 w 1911719"/>
              <a:gd name="connsiteY5" fmla="*/ 1349418 h 1350365"/>
              <a:gd name="connsiteX6" fmla="*/ 43612 w 1911719"/>
              <a:gd name="connsiteY6" fmla="*/ 1347594 h 1350365"/>
              <a:gd name="connsiteX7" fmla="*/ 9429 w 1911719"/>
              <a:gd name="connsiteY7" fmla="*/ 1224552 h 1350365"/>
              <a:gd name="connsiteX8" fmla="*/ 9429 w 1911719"/>
              <a:gd name="connsiteY8" fmla="*/ 505710 h 1350365"/>
              <a:gd name="connsiteX9" fmla="*/ 41077 w 1911719"/>
              <a:gd name="connsiteY9" fmla="*/ 371602 h 1350365"/>
              <a:gd name="connsiteX10" fmla="*/ 157724 w 1911719"/>
              <a:gd name="connsiteY10" fmla="*/ 323071 h 1350365"/>
              <a:gd name="connsiteX11" fmla="*/ 1763138 w 1911719"/>
              <a:gd name="connsiteY11" fmla="*/ 10773 h 1350365"/>
              <a:gd name="connsiteX12" fmla="*/ 1877048 w 1911719"/>
              <a:gd name="connsiteY12" fmla="*/ 12986 h 1350365"/>
              <a:gd name="connsiteX0" fmla="*/ 1873126 w 1907797"/>
              <a:gd name="connsiteY0" fmla="*/ 12986 h 1359744"/>
              <a:gd name="connsiteX1" fmla="*/ 1907511 w 1907797"/>
              <a:gd name="connsiteY1" fmla="*/ 135905 h 1359744"/>
              <a:gd name="connsiteX2" fmla="*/ 1907511 w 1907797"/>
              <a:gd name="connsiteY2" fmla="*/ 854747 h 1359744"/>
              <a:gd name="connsiteX3" fmla="*/ 1885281 w 1907797"/>
              <a:gd name="connsiteY3" fmla="*/ 975991 h 1359744"/>
              <a:gd name="connsiteX4" fmla="*/ 1759216 w 1907797"/>
              <a:gd name="connsiteY4" fmla="*/ 1037386 h 1359744"/>
              <a:gd name="connsiteX5" fmla="*/ 153802 w 1907797"/>
              <a:gd name="connsiteY5" fmla="*/ 1349418 h 1359744"/>
              <a:gd name="connsiteX6" fmla="*/ 39690 w 1907797"/>
              <a:gd name="connsiteY6" fmla="*/ 1347594 h 1359744"/>
              <a:gd name="connsiteX7" fmla="*/ 5507 w 1907797"/>
              <a:gd name="connsiteY7" fmla="*/ 1224552 h 1359744"/>
              <a:gd name="connsiteX8" fmla="*/ 5507 w 1907797"/>
              <a:gd name="connsiteY8" fmla="*/ 505710 h 1359744"/>
              <a:gd name="connsiteX9" fmla="*/ 37155 w 1907797"/>
              <a:gd name="connsiteY9" fmla="*/ 371602 h 1359744"/>
              <a:gd name="connsiteX10" fmla="*/ 153802 w 1907797"/>
              <a:gd name="connsiteY10" fmla="*/ 323071 h 1359744"/>
              <a:gd name="connsiteX11" fmla="*/ 1759216 w 1907797"/>
              <a:gd name="connsiteY11" fmla="*/ 10773 h 1359744"/>
              <a:gd name="connsiteX12" fmla="*/ 1873126 w 1907797"/>
              <a:gd name="connsiteY12" fmla="*/ 12986 h 1359744"/>
              <a:gd name="connsiteX0" fmla="*/ 1871434 w 1906105"/>
              <a:gd name="connsiteY0" fmla="*/ 12986 h 1359744"/>
              <a:gd name="connsiteX1" fmla="*/ 1905819 w 1906105"/>
              <a:gd name="connsiteY1" fmla="*/ 135905 h 1359744"/>
              <a:gd name="connsiteX2" fmla="*/ 1905819 w 1906105"/>
              <a:gd name="connsiteY2" fmla="*/ 854747 h 1359744"/>
              <a:gd name="connsiteX3" fmla="*/ 1883589 w 1906105"/>
              <a:gd name="connsiteY3" fmla="*/ 975991 h 1359744"/>
              <a:gd name="connsiteX4" fmla="*/ 1757524 w 1906105"/>
              <a:gd name="connsiteY4" fmla="*/ 1037386 h 1359744"/>
              <a:gd name="connsiteX5" fmla="*/ 152110 w 1906105"/>
              <a:gd name="connsiteY5" fmla="*/ 1349418 h 1359744"/>
              <a:gd name="connsiteX6" fmla="*/ 37998 w 1906105"/>
              <a:gd name="connsiteY6" fmla="*/ 1347594 h 1359744"/>
              <a:gd name="connsiteX7" fmla="*/ 3815 w 1906105"/>
              <a:gd name="connsiteY7" fmla="*/ 1224552 h 1359744"/>
              <a:gd name="connsiteX8" fmla="*/ 3815 w 1906105"/>
              <a:gd name="connsiteY8" fmla="*/ 505710 h 1359744"/>
              <a:gd name="connsiteX9" fmla="*/ 35463 w 1906105"/>
              <a:gd name="connsiteY9" fmla="*/ 371602 h 1359744"/>
              <a:gd name="connsiteX10" fmla="*/ 152110 w 1906105"/>
              <a:gd name="connsiteY10" fmla="*/ 323071 h 1359744"/>
              <a:gd name="connsiteX11" fmla="*/ 1757524 w 1906105"/>
              <a:gd name="connsiteY11" fmla="*/ 10773 h 1359744"/>
              <a:gd name="connsiteX12" fmla="*/ 1871434 w 1906105"/>
              <a:gd name="connsiteY12" fmla="*/ 12986 h 1359744"/>
              <a:gd name="connsiteX0" fmla="*/ 1867619 w 1902290"/>
              <a:gd name="connsiteY0" fmla="*/ 12986 h 1362553"/>
              <a:gd name="connsiteX1" fmla="*/ 1902004 w 1902290"/>
              <a:gd name="connsiteY1" fmla="*/ 135905 h 1362553"/>
              <a:gd name="connsiteX2" fmla="*/ 1902004 w 1902290"/>
              <a:gd name="connsiteY2" fmla="*/ 854747 h 1362553"/>
              <a:gd name="connsiteX3" fmla="*/ 1879774 w 1902290"/>
              <a:gd name="connsiteY3" fmla="*/ 975991 h 1362553"/>
              <a:gd name="connsiteX4" fmla="*/ 1753709 w 1902290"/>
              <a:gd name="connsiteY4" fmla="*/ 1037386 h 1362553"/>
              <a:gd name="connsiteX5" fmla="*/ 148295 w 1902290"/>
              <a:gd name="connsiteY5" fmla="*/ 1349418 h 1362553"/>
              <a:gd name="connsiteX6" fmla="*/ 34183 w 1902290"/>
              <a:gd name="connsiteY6" fmla="*/ 1347594 h 1362553"/>
              <a:gd name="connsiteX7" fmla="*/ 0 w 1902290"/>
              <a:gd name="connsiteY7" fmla="*/ 1224552 h 1362553"/>
              <a:gd name="connsiteX8" fmla="*/ 0 w 1902290"/>
              <a:gd name="connsiteY8" fmla="*/ 505710 h 1362553"/>
              <a:gd name="connsiteX9" fmla="*/ 31648 w 1902290"/>
              <a:gd name="connsiteY9" fmla="*/ 371602 h 1362553"/>
              <a:gd name="connsiteX10" fmla="*/ 148295 w 1902290"/>
              <a:gd name="connsiteY10" fmla="*/ 323071 h 1362553"/>
              <a:gd name="connsiteX11" fmla="*/ 1753709 w 1902290"/>
              <a:gd name="connsiteY11" fmla="*/ 10773 h 1362553"/>
              <a:gd name="connsiteX12" fmla="*/ 1867619 w 1902290"/>
              <a:gd name="connsiteY12" fmla="*/ 12986 h 1362553"/>
              <a:gd name="connsiteX0" fmla="*/ 1867619 w 1902290"/>
              <a:gd name="connsiteY0" fmla="*/ 12986 h 1362704"/>
              <a:gd name="connsiteX1" fmla="*/ 1902004 w 1902290"/>
              <a:gd name="connsiteY1" fmla="*/ 135905 h 1362704"/>
              <a:gd name="connsiteX2" fmla="*/ 1902004 w 1902290"/>
              <a:gd name="connsiteY2" fmla="*/ 854747 h 1362704"/>
              <a:gd name="connsiteX3" fmla="*/ 1879774 w 1902290"/>
              <a:gd name="connsiteY3" fmla="*/ 975991 h 1362704"/>
              <a:gd name="connsiteX4" fmla="*/ 1753709 w 1902290"/>
              <a:gd name="connsiteY4" fmla="*/ 1037386 h 1362704"/>
              <a:gd name="connsiteX5" fmla="*/ 148295 w 1902290"/>
              <a:gd name="connsiteY5" fmla="*/ 1349418 h 1362704"/>
              <a:gd name="connsiteX6" fmla="*/ 34183 w 1902290"/>
              <a:gd name="connsiteY6" fmla="*/ 1347594 h 1362704"/>
              <a:gd name="connsiteX7" fmla="*/ 0 w 1902290"/>
              <a:gd name="connsiteY7" fmla="*/ 1224552 h 1362704"/>
              <a:gd name="connsiteX8" fmla="*/ 0 w 1902290"/>
              <a:gd name="connsiteY8" fmla="*/ 505710 h 1362704"/>
              <a:gd name="connsiteX9" fmla="*/ 31648 w 1902290"/>
              <a:gd name="connsiteY9" fmla="*/ 371602 h 1362704"/>
              <a:gd name="connsiteX10" fmla="*/ 148295 w 1902290"/>
              <a:gd name="connsiteY10" fmla="*/ 323071 h 1362704"/>
              <a:gd name="connsiteX11" fmla="*/ 1753709 w 1902290"/>
              <a:gd name="connsiteY11" fmla="*/ 10773 h 1362704"/>
              <a:gd name="connsiteX12" fmla="*/ 1867619 w 1902290"/>
              <a:gd name="connsiteY12" fmla="*/ 12986 h 1362704"/>
              <a:gd name="connsiteX0" fmla="*/ 1867619 w 1902290"/>
              <a:gd name="connsiteY0" fmla="*/ 12986 h 1360287"/>
              <a:gd name="connsiteX1" fmla="*/ 1902004 w 1902290"/>
              <a:gd name="connsiteY1" fmla="*/ 135905 h 1360287"/>
              <a:gd name="connsiteX2" fmla="*/ 1902004 w 1902290"/>
              <a:gd name="connsiteY2" fmla="*/ 854747 h 1360287"/>
              <a:gd name="connsiteX3" fmla="*/ 1879774 w 1902290"/>
              <a:gd name="connsiteY3" fmla="*/ 975991 h 1360287"/>
              <a:gd name="connsiteX4" fmla="*/ 1753709 w 1902290"/>
              <a:gd name="connsiteY4" fmla="*/ 1037386 h 1360287"/>
              <a:gd name="connsiteX5" fmla="*/ 148295 w 1902290"/>
              <a:gd name="connsiteY5" fmla="*/ 1349418 h 1360287"/>
              <a:gd name="connsiteX6" fmla="*/ 34183 w 1902290"/>
              <a:gd name="connsiteY6" fmla="*/ 1347594 h 1360287"/>
              <a:gd name="connsiteX7" fmla="*/ 0 w 1902290"/>
              <a:gd name="connsiteY7" fmla="*/ 1224552 h 1360287"/>
              <a:gd name="connsiteX8" fmla="*/ 0 w 1902290"/>
              <a:gd name="connsiteY8" fmla="*/ 505710 h 1360287"/>
              <a:gd name="connsiteX9" fmla="*/ 31648 w 1902290"/>
              <a:gd name="connsiteY9" fmla="*/ 371602 h 1360287"/>
              <a:gd name="connsiteX10" fmla="*/ 148295 w 1902290"/>
              <a:gd name="connsiteY10" fmla="*/ 323071 h 1360287"/>
              <a:gd name="connsiteX11" fmla="*/ 1753709 w 1902290"/>
              <a:gd name="connsiteY11" fmla="*/ 10773 h 1360287"/>
              <a:gd name="connsiteX12" fmla="*/ 1867619 w 1902290"/>
              <a:gd name="connsiteY12" fmla="*/ 12986 h 1360287"/>
              <a:gd name="connsiteX0" fmla="*/ 1867619 w 1902290"/>
              <a:gd name="connsiteY0" fmla="*/ 12986 h 1358026"/>
              <a:gd name="connsiteX1" fmla="*/ 1902004 w 1902290"/>
              <a:gd name="connsiteY1" fmla="*/ 135905 h 1358026"/>
              <a:gd name="connsiteX2" fmla="*/ 1902004 w 1902290"/>
              <a:gd name="connsiteY2" fmla="*/ 854747 h 1358026"/>
              <a:gd name="connsiteX3" fmla="*/ 1879774 w 1902290"/>
              <a:gd name="connsiteY3" fmla="*/ 975991 h 1358026"/>
              <a:gd name="connsiteX4" fmla="*/ 1753709 w 1902290"/>
              <a:gd name="connsiteY4" fmla="*/ 1037386 h 1358026"/>
              <a:gd name="connsiteX5" fmla="*/ 149096 w 1902290"/>
              <a:gd name="connsiteY5" fmla="*/ 1349418 h 1358026"/>
              <a:gd name="connsiteX6" fmla="*/ 34183 w 1902290"/>
              <a:gd name="connsiteY6" fmla="*/ 1347594 h 1358026"/>
              <a:gd name="connsiteX7" fmla="*/ 0 w 1902290"/>
              <a:gd name="connsiteY7" fmla="*/ 1224552 h 1358026"/>
              <a:gd name="connsiteX8" fmla="*/ 0 w 1902290"/>
              <a:gd name="connsiteY8" fmla="*/ 505710 h 1358026"/>
              <a:gd name="connsiteX9" fmla="*/ 31648 w 1902290"/>
              <a:gd name="connsiteY9" fmla="*/ 371602 h 1358026"/>
              <a:gd name="connsiteX10" fmla="*/ 148295 w 1902290"/>
              <a:gd name="connsiteY10" fmla="*/ 323071 h 1358026"/>
              <a:gd name="connsiteX11" fmla="*/ 1753709 w 1902290"/>
              <a:gd name="connsiteY11" fmla="*/ 10773 h 1358026"/>
              <a:gd name="connsiteX12" fmla="*/ 1867619 w 1902290"/>
              <a:gd name="connsiteY12" fmla="*/ 12986 h 1358026"/>
              <a:gd name="connsiteX0" fmla="*/ 1867619 w 1902290"/>
              <a:gd name="connsiteY0" fmla="*/ 12986 h 1359434"/>
              <a:gd name="connsiteX1" fmla="*/ 1902004 w 1902290"/>
              <a:gd name="connsiteY1" fmla="*/ 135905 h 1359434"/>
              <a:gd name="connsiteX2" fmla="*/ 1902004 w 1902290"/>
              <a:gd name="connsiteY2" fmla="*/ 854747 h 1359434"/>
              <a:gd name="connsiteX3" fmla="*/ 1879774 w 1902290"/>
              <a:gd name="connsiteY3" fmla="*/ 975991 h 1359434"/>
              <a:gd name="connsiteX4" fmla="*/ 1753709 w 1902290"/>
              <a:gd name="connsiteY4" fmla="*/ 1037386 h 1359434"/>
              <a:gd name="connsiteX5" fmla="*/ 149096 w 1902290"/>
              <a:gd name="connsiteY5" fmla="*/ 1349418 h 1359434"/>
              <a:gd name="connsiteX6" fmla="*/ 34183 w 1902290"/>
              <a:gd name="connsiteY6" fmla="*/ 1347594 h 1359434"/>
              <a:gd name="connsiteX7" fmla="*/ 0 w 1902290"/>
              <a:gd name="connsiteY7" fmla="*/ 1224552 h 1359434"/>
              <a:gd name="connsiteX8" fmla="*/ 0 w 1902290"/>
              <a:gd name="connsiteY8" fmla="*/ 505710 h 1359434"/>
              <a:gd name="connsiteX9" fmla="*/ 31648 w 1902290"/>
              <a:gd name="connsiteY9" fmla="*/ 371602 h 1359434"/>
              <a:gd name="connsiteX10" fmla="*/ 148295 w 1902290"/>
              <a:gd name="connsiteY10" fmla="*/ 323071 h 1359434"/>
              <a:gd name="connsiteX11" fmla="*/ 1753709 w 1902290"/>
              <a:gd name="connsiteY11" fmla="*/ 10773 h 1359434"/>
              <a:gd name="connsiteX12" fmla="*/ 1867619 w 1902290"/>
              <a:gd name="connsiteY12" fmla="*/ 12986 h 1359434"/>
              <a:gd name="connsiteX0" fmla="*/ 1867619 w 1902290"/>
              <a:gd name="connsiteY0" fmla="*/ 12986 h 1358913"/>
              <a:gd name="connsiteX1" fmla="*/ 1902004 w 1902290"/>
              <a:gd name="connsiteY1" fmla="*/ 135905 h 1358913"/>
              <a:gd name="connsiteX2" fmla="*/ 1902004 w 1902290"/>
              <a:gd name="connsiteY2" fmla="*/ 854747 h 1358913"/>
              <a:gd name="connsiteX3" fmla="*/ 1879774 w 1902290"/>
              <a:gd name="connsiteY3" fmla="*/ 975991 h 1358913"/>
              <a:gd name="connsiteX4" fmla="*/ 1753709 w 1902290"/>
              <a:gd name="connsiteY4" fmla="*/ 1037386 h 1358913"/>
              <a:gd name="connsiteX5" fmla="*/ 149096 w 1902290"/>
              <a:gd name="connsiteY5" fmla="*/ 1349418 h 1358913"/>
              <a:gd name="connsiteX6" fmla="*/ 34183 w 1902290"/>
              <a:gd name="connsiteY6" fmla="*/ 1347594 h 1358913"/>
              <a:gd name="connsiteX7" fmla="*/ 0 w 1902290"/>
              <a:gd name="connsiteY7" fmla="*/ 1224552 h 1358913"/>
              <a:gd name="connsiteX8" fmla="*/ 0 w 1902290"/>
              <a:gd name="connsiteY8" fmla="*/ 505710 h 1358913"/>
              <a:gd name="connsiteX9" fmla="*/ 31648 w 1902290"/>
              <a:gd name="connsiteY9" fmla="*/ 371602 h 1358913"/>
              <a:gd name="connsiteX10" fmla="*/ 148295 w 1902290"/>
              <a:gd name="connsiteY10" fmla="*/ 323071 h 1358913"/>
              <a:gd name="connsiteX11" fmla="*/ 1753709 w 1902290"/>
              <a:gd name="connsiteY11" fmla="*/ 10773 h 1358913"/>
              <a:gd name="connsiteX12" fmla="*/ 1867619 w 1902290"/>
              <a:gd name="connsiteY12" fmla="*/ 12986 h 1358913"/>
              <a:gd name="connsiteX0" fmla="*/ 1867619 w 1902290"/>
              <a:gd name="connsiteY0" fmla="*/ 12986 h 1360761"/>
              <a:gd name="connsiteX1" fmla="*/ 1902004 w 1902290"/>
              <a:gd name="connsiteY1" fmla="*/ 135905 h 1360761"/>
              <a:gd name="connsiteX2" fmla="*/ 1902004 w 1902290"/>
              <a:gd name="connsiteY2" fmla="*/ 854747 h 1360761"/>
              <a:gd name="connsiteX3" fmla="*/ 1879774 w 1902290"/>
              <a:gd name="connsiteY3" fmla="*/ 975991 h 1360761"/>
              <a:gd name="connsiteX4" fmla="*/ 1753709 w 1902290"/>
              <a:gd name="connsiteY4" fmla="*/ 1037386 h 1360761"/>
              <a:gd name="connsiteX5" fmla="*/ 149096 w 1902290"/>
              <a:gd name="connsiteY5" fmla="*/ 1349418 h 1360761"/>
              <a:gd name="connsiteX6" fmla="*/ 34183 w 1902290"/>
              <a:gd name="connsiteY6" fmla="*/ 1347594 h 1360761"/>
              <a:gd name="connsiteX7" fmla="*/ 0 w 1902290"/>
              <a:gd name="connsiteY7" fmla="*/ 1224552 h 1360761"/>
              <a:gd name="connsiteX8" fmla="*/ 0 w 1902290"/>
              <a:gd name="connsiteY8" fmla="*/ 505710 h 1360761"/>
              <a:gd name="connsiteX9" fmla="*/ 31648 w 1902290"/>
              <a:gd name="connsiteY9" fmla="*/ 371602 h 1360761"/>
              <a:gd name="connsiteX10" fmla="*/ 148295 w 1902290"/>
              <a:gd name="connsiteY10" fmla="*/ 323071 h 1360761"/>
              <a:gd name="connsiteX11" fmla="*/ 1753709 w 1902290"/>
              <a:gd name="connsiteY11" fmla="*/ 10773 h 1360761"/>
              <a:gd name="connsiteX12" fmla="*/ 1867619 w 1902290"/>
              <a:gd name="connsiteY12" fmla="*/ 12986 h 136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2290" h="1360761">
                <a:moveTo>
                  <a:pt x="1867619" y="12986"/>
                </a:moveTo>
                <a:cubicBezTo>
                  <a:pt x="1905082" y="38138"/>
                  <a:pt x="1902668" y="77924"/>
                  <a:pt x="1902004" y="135905"/>
                </a:cubicBezTo>
                <a:lnTo>
                  <a:pt x="1902004" y="854747"/>
                </a:lnTo>
                <a:cubicBezTo>
                  <a:pt x="1902627" y="907312"/>
                  <a:pt x="1901317" y="946976"/>
                  <a:pt x="1879774" y="975991"/>
                </a:cubicBezTo>
                <a:cubicBezTo>
                  <a:pt x="1849087" y="1017321"/>
                  <a:pt x="1823646" y="1024002"/>
                  <a:pt x="1753709" y="1037386"/>
                </a:cubicBezTo>
                <a:lnTo>
                  <a:pt x="149096" y="1349418"/>
                </a:lnTo>
                <a:cubicBezTo>
                  <a:pt x="112072" y="1358514"/>
                  <a:pt x="61662" y="1370426"/>
                  <a:pt x="34183" y="1347594"/>
                </a:cubicBezTo>
                <a:cubicBezTo>
                  <a:pt x="2177" y="1321001"/>
                  <a:pt x="37" y="1293594"/>
                  <a:pt x="0" y="1224552"/>
                </a:cubicBezTo>
                <a:lnTo>
                  <a:pt x="0" y="505710"/>
                </a:lnTo>
                <a:cubicBezTo>
                  <a:pt x="405" y="458533"/>
                  <a:pt x="-1141" y="411457"/>
                  <a:pt x="31648" y="371602"/>
                </a:cubicBezTo>
                <a:cubicBezTo>
                  <a:pt x="64437" y="331747"/>
                  <a:pt x="96933" y="331260"/>
                  <a:pt x="148295" y="323071"/>
                </a:cubicBezTo>
                <a:lnTo>
                  <a:pt x="1753709" y="10773"/>
                </a:lnTo>
                <a:cubicBezTo>
                  <a:pt x="1812984" y="-504"/>
                  <a:pt x="1837468" y="-7257"/>
                  <a:pt x="1867619" y="12986"/>
                </a:cubicBezTo>
                <a:close/>
              </a:path>
            </a:pathLst>
          </a:custGeom>
          <a:gradFill>
            <a:gsLst>
              <a:gs pos="0">
                <a:schemeClr val="tx1"/>
              </a:gs>
              <a:gs pos="100000">
                <a:schemeClr val="bg2"/>
              </a:gs>
            </a:gsLst>
            <a:lin ang="0" scaled="0"/>
          </a:gradFill>
        </p:spPr>
        <p:txBody>
          <a:bodyPr wrap="square" lIns="216000" tIns="576000" rIns="144000" bIns="360000" anchor="t" anchorCtr="0">
            <a:normAutofit/>
          </a:bodyPr>
          <a:lstStyle>
            <a:lvl1pPr algn="l">
              <a:lnSpc>
                <a:spcPct val="90000"/>
              </a:lnSpc>
              <a:defRPr sz="1050" b="1" cap="none" baseline="0">
                <a:solidFill>
                  <a:schemeClr val="bg1"/>
                </a:solidFill>
              </a:defRPr>
            </a:lvl1pPr>
          </a:lstStyle>
          <a:p>
            <a:r>
              <a:rPr lang="en-US" noProof="0" dirty="0"/>
              <a:t>Edit the title</a:t>
            </a:r>
          </a:p>
        </p:txBody>
      </p:sp>
      <p:sp>
        <p:nvSpPr>
          <p:cNvPr id="4" name="Espace réservé du pied de page 3">
            <a:extLst>
              <a:ext uri="{FF2B5EF4-FFF2-40B4-BE49-F238E27FC236}">
                <a16:creationId xmlns:a16="http://schemas.microsoft.com/office/drawing/2014/main" id="{0F8C2B7F-F2FC-47A0-9BB8-77505095523B}"/>
              </a:ext>
            </a:extLst>
          </p:cNvPr>
          <p:cNvSpPr>
            <a:spLocks noGrp="1"/>
          </p:cNvSpPr>
          <p:nvPr>
            <p:ph type="ftr" sz="quarter" idx="15"/>
          </p:nvPr>
        </p:nvSpPr>
        <p:spPr/>
        <p:txBody>
          <a:bodyPr/>
          <a:lstStyle/>
          <a:p>
            <a:r>
              <a:rPr lang="en-US"/>
              <a:t>Title of the presentation </a:t>
            </a:r>
            <a:endParaRPr lang="en-US" dirty="0"/>
          </a:p>
        </p:txBody>
      </p:sp>
      <p:sp>
        <p:nvSpPr>
          <p:cNvPr id="5" name="Espace réservé du numéro de diapositive 4">
            <a:extLst>
              <a:ext uri="{FF2B5EF4-FFF2-40B4-BE49-F238E27FC236}">
                <a16:creationId xmlns:a16="http://schemas.microsoft.com/office/drawing/2014/main" id="{E4253EC9-D4C3-40CA-B15D-1F267382B6EA}"/>
              </a:ext>
            </a:extLst>
          </p:cNvPr>
          <p:cNvSpPr>
            <a:spLocks noGrp="1"/>
          </p:cNvSpPr>
          <p:nvPr>
            <p:ph type="sldNum" sz="quarter" idx="16"/>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2844892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nde image + grande légende">
    <p:spTree>
      <p:nvGrpSpPr>
        <p:cNvPr id="1" name=""/>
        <p:cNvGrpSpPr/>
        <p:nvPr/>
      </p:nvGrpSpPr>
      <p:grpSpPr>
        <a:xfrm>
          <a:off x="0" y="0"/>
          <a:ext cx="0" cy="0"/>
          <a:chOff x="0" y="0"/>
          <a:chExt cx="0" cy="0"/>
        </a:xfrm>
      </p:grpSpPr>
      <p:sp>
        <p:nvSpPr>
          <p:cNvPr id="19" name="Espace réservé pour une image  18">
            <a:extLst>
              <a:ext uri="{FF2B5EF4-FFF2-40B4-BE49-F238E27FC236}">
                <a16:creationId xmlns:a16="http://schemas.microsoft.com/office/drawing/2014/main" id="{4F1009D9-D378-4A9C-B28B-0E4F78E83C47}"/>
              </a:ext>
            </a:extLst>
          </p:cNvPr>
          <p:cNvSpPr>
            <a:spLocks noGrp="1"/>
          </p:cNvSpPr>
          <p:nvPr>
            <p:ph type="pic" sz="quarter" idx="14"/>
          </p:nvPr>
        </p:nvSpPr>
        <p:spPr>
          <a:xfrm>
            <a:off x="1" y="0"/>
            <a:ext cx="6858000" cy="7337778"/>
          </a:xfrm>
          <a:custGeom>
            <a:avLst/>
            <a:gdLst>
              <a:gd name="connsiteX0" fmla="*/ 0 w 9144000"/>
              <a:gd name="connsiteY0" fmla="*/ 0 h 3810000"/>
              <a:gd name="connsiteX1" fmla="*/ 9144000 w 9144000"/>
              <a:gd name="connsiteY1" fmla="*/ 0 h 3810000"/>
              <a:gd name="connsiteX2" fmla="*/ 9144000 w 9144000"/>
              <a:gd name="connsiteY2" fmla="*/ 3810000 h 3810000"/>
              <a:gd name="connsiteX3" fmla="*/ 7779941 w 9144000"/>
              <a:gd name="connsiteY3" fmla="*/ 3810000 h 3810000"/>
              <a:gd name="connsiteX4" fmla="*/ 8688866 w 9144000"/>
              <a:gd name="connsiteY4" fmla="*/ 3633324 h 3810000"/>
              <a:gd name="connsiteX5" fmla="*/ 8792009 w 9144000"/>
              <a:gd name="connsiteY5" fmla="*/ 3506275 h 3810000"/>
              <a:gd name="connsiteX6" fmla="*/ 8792009 w 9144000"/>
              <a:gd name="connsiteY6" fmla="*/ 1014445 h 3810000"/>
              <a:gd name="connsiteX7" fmla="*/ 8688866 w 9144000"/>
              <a:gd name="connsiteY7" fmla="*/ 927433 h 3810000"/>
              <a:gd name="connsiteX8" fmla="*/ 3638840 w 9144000"/>
              <a:gd name="connsiteY8" fmla="*/ 1908802 h 3810000"/>
              <a:gd name="connsiteX9" fmla="*/ 3535696 w 9144000"/>
              <a:gd name="connsiteY9" fmla="*/ 2035935 h 3810000"/>
              <a:gd name="connsiteX10" fmla="*/ 3535696 w 9144000"/>
              <a:gd name="connsiteY10" fmla="*/ 3810000 h 3810000"/>
              <a:gd name="connsiteX11" fmla="*/ 0 w 9144000"/>
              <a:gd name="connsiteY11" fmla="*/ 381000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3810000">
                <a:moveTo>
                  <a:pt x="0" y="0"/>
                </a:moveTo>
                <a:lnTo>
                  <a:pt x="9144000" y="0"/>
                </a:lnTo>
                <a:lnTo>
                  <a:pt x="9144000" y="3810000"/>
                </a:lnTo>
                <a:lnTo>
                  <a:pt x="7779941" y="3810000"/>
                </a:lnTo>
                <a:lnTo>
                  <a:pt x="8688866" y="3633324"/>
                </a:lnTo>
                <a:cubicBezTo>
                  <a:pt x="8745871" y="3622290"/>
                  <a:pt x="8792009" y="3565369"/>
                  <a:pt x="8792009" y="3506275"/>
                </a:cubicBezTo>
                <a:lnTo>
                  <a:pt x="8792009" y="1014445"/>
                </a:lnTo>
                <a:cubicBezTo>
                  <a:pt x="8792009" y="955351"/>
                  <a:pt x="8745871" y="916400"/>
                  <a:pt x="8688866" y="927433"/>
                </a:cubicBezTo>
                <a:lnTo>
                  <a:pt x="3638840" y="1908802"/>
                </a:lnTo>
                <a:cubicBezTo>
                  <a:pt x="3581918" y="1919919"/>
                  <a:pt x="3535696" y="1976757"/>
                  <a:pt x="3535696" y="2035935"/>
                </a:cubicBezTo>
                <a:lnTo>
                  <a:pt x="3535696" y="3810000"/>
                </a:lnTo>
                <a:lnTo>
                  <a:pt x="0" y="3810000"/>
                </a:lnTo>
                <a:close/>
              </a:path>
            </a:pathLst>
          </a:cu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dirty="0"/>
          </a:p>
        </p:txBody>
      </p:sp>
      <p:sp>
        <p:nvSpPr>
          <p:cNvPr id="45" name="ZoneTexte 44">
            <a:extLst>
              <a:ext uri="{FF2B5EF4-FFF2-40B4-BE49-F238E27FC236}">
                <a16:creationId xmlns:a16="http://schemas.microsoft.com/office/drawing/2014/main" id="{22572C44-6B98-4C76-BF19-B58310C03EA1}"/>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46" name="Groupe 45">
            <a:extLst>
              <a:ext uri="{FF2B5EF4-FFF2-40B4-BE49-F238E27FC236}">
                <a16:creationId xmlns:a16="http://schemas.microsoft.com/office/drawing/2014/main" id="{ABD3710F-0552-4936-BD67-EFA1F55EF606}"/>
              </a:ext>
            </a:extLst>
          </p:cNvPr>
          <p:cNvGrpSpPr/>
          <p:nvPr userDrawn="1"/>
        </p:nvGrpSpPr>
        <p:grpSpPr>
          <a:xfrm>
            <a:off x="-189402" y="1119013"/>
            <a:ext cx="108012" cy="8786989"/>
            <a:chOff x="-252536" y="-197952"/>
            <a:chExt cx="144016" cy="4562475"/>
          </a:xfrm>
        </p:grpSpPr>
        <p:cxnSp>
          <p:nvCxnSpPr>
            <p:cNvPr id="47" name="Connecteur droit 46">
              <a:extLst>
                <a:ext uri="{FF2B5EF4-FFF2-40B4-BE49-F238E27FC236}">
                  <a16:creationId xmlns:a16="http://schemas.microsoft.com/office/drawing/2014/main" id="{35EF02FC-47B6-4B91-99D5-62181834A079}"/>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CD56F71-2D4F-4E7D-BCDE-080C81A03AE7}"/>
                </a:ext>
              </a:extLst>
            </p:cNvPr>
            <p:cNvCxnSpPr/>
            <p:nvPr userDrawn="1"/>
          </p:nvCxnSpPr>
          <p:spPr>
            <a:xfrm flipH="1">
              <a:off x="-252536" y="26064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49" name="Image 48">
            <a:extLst>
              <a:ext uri="{FF2B5EF4-FFF2-40B4-BE49-F238E27FC236}">
                <a16:creationId xmlns:a16="http://schemas.microsoft.com/office/drawing/2014/main" id="{60333338-DE4E-40ED-9DB6-2DFB675D28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4" name="Espace réservé du pied de page 3">
            <a:extLst>
              <a:ext uri="{FF2B5EF4-FFF2-40B4-BE49-F238E27FC236}">
                <a16:creationId xmlns:a16="http://schemas.microsoft.com/office/drawing/2014/main" id="{0F8C2B7F-F2FC-47A0-9BB8-77505095523B}"/>
              </a:ext>
            </a:extLst>
          </p:cNvPr>
          <p:cNvSpPr>
            <a:spLocks noGrp="1"/>
          </p:cNvSpPr>
          <p:nvPr>
            <p:ph type="ftr" sz="quarter" idx="15"/>
          </p:nvPr>
        </p:nvSpPr>
        <p:spPr/>
        <p:txBody>
          <a:bodyPr/>
          <a:lstStyle/>
          <a:p>
            <a:r>
              <a:rPr lang="en-US"/>
              <a:t>Title of the presentation </a:t>
            </a:r>
            <a:endParaRPr lang="en-US" dirty="0"/>
          </a:p>
        </p:txBody>
      </p:sp>
      <p:sp>
        <p:nvSpPr>
          <p:cNvPr id="5" name="Espace réservé du numéro de diapositive 4">
            <a:extLst>
              <a:ext uri="{FF2B5EF4-FFF2-40B4-BE49-F238E27FC236}">
                <a16:creationId xmlns:a16="http://schemas.microsoft.com/office/drawing/2014/main" id="{E4253EC9-D4C3-40CA-B15D-1F267382B6EA}"/>
              </a:ext>
            </a:extLst>
          </p:cNvPr>
          <p:cNvSpPr>
            <a:spLocks noGrp="1"/>
          </p:cNvSpPr>
          <p:nvPr>
            <p:ph type="sldNum" sz="quarter" idx="16"/>
          </p:nvPr>
        </p:nvSpPr>
        <p:spPr/>
        <p:txBody>
          <a:bodyPr/>
          <a:lstStyle/>
          <a:p>
            <a:fld id="{DD52E7CA-940C-4B6E-9E73-0245BA95FC91}" type="slidenum">
              <a:rPr lang="en-US" noProof="0" smtClean="0"/>
              <a:pPr/>
              <a:t>‹#›</a:t>
            </a:fld>
            <a:r>
              <a:rPr lang="en-US" noProof="0"/>
              <a:t> /</a:t>
            </a:r>
            <a:endParaRPr lang="en-US" noProof="0" dirty="0"/>
          </a:p>
        </p:txBody>
      </p:sp>
      <p:sp>
        <p:nvSpPr>
          <p:cNvPr id="18" name="Espace réservé du texte 17">
            <a:extLst>
              <a:ext uri="{FF2B5EF4-FFF2-40B4-BE49-F238E27FC236}">
                <a16:creationId xmlns:a16="http://schemas.microsoft.com/office/drawing/2014/main" id="{B384779C-7C44-49EE-9A08-67E0E77A79A1}"/>
              </a:ext>
            </a:extLst>
          </p:cNvPr>
          <p:cNvSpPr>
            <a:spLocks noGrp="1"/>
          </p:cNvSpPr>
          <p:nvPr>
            <p:ph type="body" sz="quarter" idx="18"/>
          </p:nvPr>
        </p:nvSpPr>
        <p:spPr>
          <a:xfrm>
            <a:off x="2651774" y="1782569"/>
            <a:ext cx="3942235" cy="7109118"/>
          </a:xfrm>
          <a:custGeom>
            <a:avLst/>
            <a:gdLst>
              <a:gd name="connsiteX0" fmla="*/ 5153170 w 5256313"/>
              <a:gd name="connsiteY0" fmla="*/ 1869 h 3691273"/>
              <a:gd name="connsiteX1" fmla="*/ 5256313 w 5256313"/>
              <a:gd name="connsiteY1" fmla="*/ 88881 h 3691273"/>
              <a:gd name="connsiteX2" fmla="*/ 5256313 w 5256313"/>
              <a:gd name="connsiteY2" fmla="*/ 2580711 h 3691273"/>
              <a:gd name="connsiteX3" fmla="*/ 5153170 w 5256313"/>
              <a:gd name="connsiteY3" fmla="*/ 2707760 h 3691273"/>
              <a:gd name="connsiteX4" fmla="*/ 103144 w 5256313"/>
              <a:gd name="connsiteY4" fmla="*/ 3689379 h 3691273"/>
              <a:gd name="connsiteX5" fmla="*/ 0 w 5256313"/>
              <a:gd name="connsiteY5" fmla="*/ 3602367 h 3691273"/>
              <a:gd name="connsiteX6" fmla="*/ 0 w 5256313"/>
              <a:gd name="connsiteY6" fmla="*/ 1110371 h 3691273"/>
              <a:gd name="connsiteX7" fmla="*/ 103144 w 5256313"/>
              <a:gd name="connsiteY7" fmla="*/ 983238 h 369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6313" h="3691273">
                <a:moveTo>
                  <a:pt x="5153170" y="1869"/>
                </a:moveTo>
                <a:cubicBezTo>
                  <a:pt x="5210175" y="-9164"/>
                  <a:pt x="5256313" y="29787"/>
                  <a:pt x="5256313" y="88881"/>
                </a:cubicBezTo>
                <a:lnTo>
                  <a:pt x="5256313" y="2580711"/>
                </a:lnTo>
                <a:cubicBezTo>
                  <a:pt x="5256313" y="2639805"/>
                  <a:pt x="5210175" y="2696726"/>
                  <a:pt x="5153170" y="2707760"/>
                </a:cubicBezTo>
                <a:lnTo>
                  <a:pt x="103144" y="3689379"/>
                </a:lnTo>
                <a:cubicBezTo>
                  <a:pt x="46222" y="3700496"/>
                  <a:pt x="0" y="3661545"/>
                  <a:pt x="0" y="3602367"/>
                </a:cubicBezTo>
                <a:lnTo>
                  <a:pt x="0" y="1110371"/>
                </a:lnTo>
                <a:cubicBezTo>
                  <a:pt x="0" y="1051193"/>
                  <a:pt x="46222" y="994355"/>
                  <a:pt x="103144" y="983238"/>
                </a:cubicBezTo>
                <a:close/>
              </a:path>
            </a:pathLst>
          </a:custGeom>
          <a:gradFill>
            <a:gsLst>
              <a:gs pos="0">
                <a:schemeClr val="tx1"/>
              </a:gs>
              <a:gs pos="50000">
                <a:schemeClr val="accent4"/>
              </a:gs>
              <a:gs pos="100000">
                <a:schemeClr val="accent5"/>
              </a:gs>
            </a:gsLst>
            <a:lin ang="0" scaled="0"/>
          </a:gradFill>
        </p:spPr>
        <p:txBody>
          <a:bodyPr wrap="square" lIns="216000" tIns="1116000" anchor="t">
            <a:noAutofit/>
          </a:bodyPr>
          <a:lstStyle>
            <a:lvl1pPr marL="0" indent="0">
              <a:buNone/>
              <a:defRPr sz="1275" b="1">
                <a:solidFill>
                  <a:schemeClr val="bg1"/>
                </a:solidFill>
              </a:defRPr>
            </a:lvl1pPr>
            <a:lvl2pPr marL="0" indent="0">
              <a:buNone/>
              <a:defRPr sz="1125" b="0">
                <a:solidFill>
                  <a:schemeClr val="bg1"/>
                </a:solidFill>
              </a:defRPr>
            </a:lvl2pPr>
            <a:lvl3pPr marL="0"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3991820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grande image + légende">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22715650-C839-4072-AE1A-179B9741784C}"/>
              </a:ext>
            </a:extLst>
          </p:cNvPr>
          <p:cNvSpPr>
            <a:spLocks noGrp="1"/>
          </p:cNvSpPr>
          <p:nvPr>
            <p:ph type="pic" sz="quarter" idx="14"/>
          </p:nvPr>
        </p:nvSpPr>
        <p:spPr>
          <a:xfrm>
            <a:off x="1" y="3"/>
            <a:ext cx="6858000" cy="4952998"/>
          </a:xfrm>
          <a:custGeom>
            <a:avLst/>
            <a:gdLst>
              <a:gd name="connsiteX0" fmla="*/ 2820339 w 9144000"/>
              <a:gd name="connsiteY0" fmla="*/ 347744 h 2571749"/>
              <a:gd name="connsiteX1" fmla="*/ 2728379 w 9144000"/>
              <a:gd name="connsiteY1" fmla="*/ 362258 h 2571749"/>
              <a:gd name="connsiteX2" fmla="*/ 562862 w 9144000"/>
              <a:gd name="connsiteY2" fmla="*/ 780602 h 2571749"/>
              <a:gd name="connsiteX3" fmla="*/ 395301 w 9144000"/>
              <a:gd name="connsiteY3" fmla="*/ 851116 h 2571749"/>
              <a:gd name="connsiteX4" fmla="*/ 352424 w 9144000"/>
              <a:gd name="connsiteY4" fmla="*/ 1032808 h 2571749"/>
              <a:gd name="connsiteX5" fmla="*/ 352424 w 9144000"/>
              <a:gd name="connsiteY5" fmla="*/ 2006707 h 2571749"/>
              <a:gd name="connsiteX6" fmla="*/ 398736 w 9144000"/>
              <a:gd name="connsiteY6" fmla="*/ 2173406 h 2571749"/>
              <a:gd name="connsiteX7" fmla="*/ 554422 w 9144000"/>
              <a:gd name="connsiteY7" fmla="*/ 2175877 h 2571749"/>
              <a:gd name="connsiteX8" fmla="*/ 2728379 w 9144000"/>
              <a:gd name="connsiteY8" fmla="*/ 1753131 h 2571749"/>
              <a:gd name="connsiteX9" fmla="*/ 2899174 w 9144000"/>
              <a:gd name="connsiteY9" fmla="*/ 1669952 h 2571749"/>
              <a:gd name="connsiteX10" fmla="*/ 2929292 w 9144000"/>
              <a:gd name="connsiteY10" fmla="*/ 1505689 h 2571749"/>
              <a:gd name="connsiteX11" fmla="*/ 2929292 w 9144000"/>
              <a:gd name="connsiteY11" fmla="*/ 531789 h 2571749"/>
              <a:gd name="connsiteX12" fmla="*/ 2882707 w 9144000"/>
              <a:gd name="connsiteY12" fmla="*/ 365257 h 2571749"/>
              <a:gd name="connsiteX13" fmla="*/ 2820339 w 9144000"/>
              <a:gd name="connsiteY13" fmla="*/ 347744 h 2571749"/>
              <a:gd name="connsiteX14" fmla="*/ 0 w 9144000"/>
              <a:gd name="connsiteY14" fmla="*/ 0 h 2571749"/>
              <a:gd name="connsiteX15" fmla="*/ 9144000 w 9144000"/>
              <a:gd name="connsiteY15" fmla="*/ 0 h 2571749"/>
              <a:gd name="connsiteX16" fmla="*/ 9144000 w 9144000"/>
              <a:gd name="connsiteY16" fmla="*/ 2571749 h 2571749"/>
              <a:gd name="connsiteX17" fmla="*/ 0 w 9144000"/>
              <a:gd name="connsiteY17" fmla="*/ 2571749 h 257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0" h="2571749">
                <a:moveTo>
                  <a:pt x="2820339" y="347744"/>
                </a:moveTo>
                <a:cubicBezTo>
                  <a:pt x="2796902" y="348513"/>
                  <a:pt x="2768533" y="354619"/>
                  <a:pt x="2728379" y="362258"/>
                </a:cubicBezTo>
                <a:lnTo>
                  <a:pt x="562862" y="780602"/>
                </a:lnTo>
                <a:cubicBezTo>
                  <a:pt x="493276" y="794077"/>
                  <a:pt x="430375" y="809081"/>
                  <a:pt x="395301" y="851116"/>
                </a:cubicBezTo>
                <a:cubicBezTo>
                  <a:pt x="360228" y="893150"/>
                  <a:pt x="352973" y="968891"/>
                  <a:pt x="352424" y="1032808"/>
                </a:cubicBezTo>
                <a:lnTo>
                  <a:pt x="352424" y="2006707"/>
                </a:lnTo>
                <a:cubicBezTo>
                  <a:pt x="352474" y="2100246"/>
                  <a:pt x="355374" y="2137378"/>
                  <a:pt x="398736" y="2173406"/>
                </a:cubicBezTo>
                <a:cubicBezTo>
                  <a:pt x="435965" y="2204339"/>
                  <a:pt x="504261" y="2188201"/>
                  <a:pt x="554422" y="2175877"/>
                </a:cubicBezTo>
                <a:lnTo>
                  <a:pt x="2728379" y="1753131"/>
                </a:lnTo>
                <a:cubicBezTo>
                  <a:pt x="2823131" y="1734998"/>
                  <a:pt x="2857599" y="1725947"/>
                  <a:pt x="2899174" y="1669952"/>
                </a:cubicBezTo>
                <a:cubicBezTo>
                  <a:pt x="2928361" y="1630642"/>
                  <a:pt x="2930136" y="1576905"/>
                  <a:pt x="2929292" y="1505689"/>
                </a:cubicBezTo>
                <a:lnTo>
                  <a:pt x="2929292" y="531789"/>
                </a:lnTo>
                <a:cubicBezTo>
                  <a:pt x="2930191" y="453236"/>
                  <a:pt x="2933462" y="399333"/>
                  <a:pt x="2882707" y="365257"/>
                </a:cubicBezTo>
                <a:cubicBezTo>
                  <a:pt x="2862282" y="351544"/>
                  <a:pt x="2843777" y="346975"/>
                  <a:pt x="2820339" y="347744"/>
                </a:cubicBezTo>
                <a:close/>
                <a:moveTo>
                  <a:pt x="0" y="0"/>
                </a:moveTo>
                <a:lnTo>
                  <a:pt x="9144000" y="0"/>
                </a:lnTo>
                <a:lnTo>
                  <a:pt x="9144000" y="2571749"/>
                </a:lnTo>
                <a:lnTo>
                  <a:pt x="0" y="2571749"/>
                </a:lnTo>
                <a:close/>
              </a:path>
            </a:pathLst>
          </a:custGeom>
          <a:solidFill>
            <a:schemeClr val="bg1">
              <a:lumMod val="95000"/>
            </a:schemeClr>
          </a:solidFill>
        </p:spPr>
        <p:txBody>
          <a:bodyPr wrap="square" bIns="612000" anchor="ctr">
            <a:noAutofit/>
          </a:bodyPr>
          <a:lstStyle>
            <a:lvl1pPr marL="0" indent="0" algn="ctr">
              <a:spcBef>
                <a:spcPts val="900"/>
              </a:spcBef>
              <a:buNone/>
              <a:defRPr/>
            </a:lvl1pPr>
          </a:lstStyle>
          <a:p>
            <a:endParaRPr lang="en-US" noProof="0" dirty="0"/>
          </a:p>
        </p:txBody>
      </p:sp>
      <p:sp>
        <p:nvSpPr>
          <p:cNvPr id="45" name="ZoneTexte 44">
            <a:extLst>
              <a:ext uri="{FF2B5EF4-FFF2-40B4-BE49-F238E27FC236}">
                <a16:creationId xmlns:a16="http://schemas.microsoft.com/office/drawing/2014/main" id="{22572C44-6B98-4C76-BF19-B58310C03EA1}"/>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46" name="Groupe 45">
            <a:extLst>
              <a:ext uri="{FF2B5EF4-FFF2-40B4-BE49-F238E27FC236}">
                <a16:creationId xmlns:a16="http://schemas.microsoft.com/office/drawing/2014/main" id="{ABD3710F-0552-4936-BD67-EFA1F55EF606}"/>
              </a:ext>
            </a:extLst>
          </p:cNvPr>
          <p:cNvGrpSpPr/>
          <p:nvPr userDrawn="1"/>
        </p:nvGrpSpPr>
        <p:grpSpPr>
          <a:xfrm>
            <a:off x="-189402" y="1119013"/>
            <a:ext cx="108012" cy="8786989"/>
            <a:chOff x="-252536" y="-197952"/>
            <a:chExt cx="144016" cy="4562475"/>
          </a:xfrm>
        </p:grpSpPr>
        <p:cxnSp>
          <p:nvCxnSpPr>
            <p:cNvPr id="47" name="Connecteur droit 46">
              <a:extLst>
                <a:ext uri="{FF2B5EF4-FFF2-40B4-BE49-F238E27FC236}">
                  <a16:creationId xmlns:a16="http://schemas.microsoft.com/office/drawing/2014/main" id="{35EF02FC-47B6-4B91-99D5-62181834A079}"/>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CD56F71-2D4F-4E7D-BCDE-080C81A03AE7}"/>
                </a:ext>
              </a:extLst>
            </p:cNvPr>
            <p:cNvCxnSpPr/>
            <p:nvPr userDrawn="1"/>
          </p:nvCxnSpPr>
          <p:spPr>
            <a:xfrm flipH="1">
              <a:off x="-252536" y="260648"/>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49" name="Image 48">
            <a:extLst>
              <a:ext uri="{FF2B5EF4-FFF2-40B4-BE49-F238E27FC236}">
                <a16:creationId xmlns:a16="http://schemas.microsoft.com/office/drawing/2014/main" id="{60333338-DE4E-40ED-9DB6-2DFB675D28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42" name="Titre 41">
            <a:extLst>
              <a:ext uri="{FF2B5EF4-FFF2-40B4-BE49-F238E27FC236}">
                <a16:creationId xmlns:a16="http://schemas.microsoft.com/office/drawing/2014/main" id="{F14351B7-4B85-4EC0-AD2F-742EE77C416C}"/>
              </a:ext>
            </a:extLst>
          </p:cNvPr>
          <p:cNvSpPr>
            <a:spLocks noGrp="1"/>
          </p:cNvSpPr>
          <p:nvPr>
            <p:ph type="title" hasCustomPrompt="1"/>
          </p:nvPr>
        </p:nvSpPr>
        <p:spPr>
          <a:xfrm>
            <a:off x="264320" y="669574"/>
            <a:ext cx="1932941" cy="3550602"/>
          </a:xfrm>
          <a:custGeom>
            <a:avLst/>
            <a:gdLst>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753927 w 1902457"/>
              <a:gd name="connsiteY3" fmla="*/ 1029822 h 1345049"/>
              <a:gd name="connsiteX4" fmla="*/ 148513 w 1902457"/>
              <a:gd name="connsiteY4" fmla="*/ 1341854 h 1345049"/>
              <a:gd name="connsiteX5" fmla="*/ 113689 w 1902457"/>
              <a:gd name="connsiteY5" fmla="*/ 1344835 h 1345049"/>
              <a:gd name="connsiteX6" fmla="*/ 218 w 1902457"/>
              <a:gd name="connsiteY6" fmla="*/ 1216988 h 1345049"/>
              <a:gd name="connsiteX7" fmla="*/ 218 w 1902457"/>
              <a:gd name="connsiteY7" fmla="*/ 498146 h 1345049"/>
              <a:gd name="connsiteX8" fmla="*/ 148513 w 1902457"/>
              <a:gd name="connsiteY8" fmla="*/ 315507 h 1345049"/>
              <a:gd name="connsiteX9" fmla="*/ 1753927 w 1902457"/>
              <a:gd name="connsiteY9" fmla="*/ 3209 h 1345049"/>
              <a:gd name="connsiteX10" fmla="*/ 1789045 w 1902457"/>
              <a:gd name="connsiteY10" fmla="*/ 227 h 1345049"/>
              <a:gd name="connsiteX0" fmla="*/ 1789045 w 1902704"/>
              <a:gd name="connsiteY0" fmla="*/ 227 h 1345049"/>
              <a:gd name="connsiteX1" fmla="*/ 1902222 w 1902704"/>
              <a:gd name="connsiteY1" fmla="*/ 128341 h 1345049"/>
              <a:gd name="connsiteX2" fmla="*/ 1902222 w 1902704"/>
              <a:gd name="connsiteY2" fmla="*/ 847183 h 1345049"/>
              <a:gd name="connsiteX3" fmla="*/ 1753927 w 1902704"/>
              <a:gd name="connsiteY3" fmla="*/ 1029822 h 1345049"/>
              <a:gd name="connsiteX4" fmla="*/ 148513 w 1902704"/>
              <a:gd name="connsiteY4" fmla="*/ 1341854 h 1345049"/>
              <a:gd name="connsiteX5" fmla="*/ 113689 w 1902704"/>
              <a:gd name="connsiteY5" fmla="*/ 1344835 h 1345049"/>
              <a:gd name="connsiteX6" fmla="*/ 218 w 1902704"/>
              <a:gd name="connsiteY6" fmla="*/ 1216988 h 1345049"/>
              <a:gd name="connsiteX7" fmla="*/ 218 w 1902704"/>
              <a:gd name="connsiteY7" fmla="*/ 498146 h 1345049"/>
              <a:gd name="connsiteX8" fmla="*/ 148513 w 1902704"/>
              <a:gd name="connsiteY8" fmla="*/ 315507 h 1345049"/>
              <a:gd name="connsiteX9" fmla="*/ 1753927 w 1902704"/>
              <a:gd name="connsiteY9" fmla="*/ 3209 h 1345049"/>
              <a:gd name="connsiteX10" fmla="*/ 1789045 w 1902704"/>
              <a:gd name="connsiteY10" fmla="*/ 227 h 1345049"/>
              <a:gd name="connsiteX0" fmla="*/ 1789045 w 1917127"/>
              <a:gd name="connsiteY0" fmla="*/ 227 h 1345049"/>
              <a:gd name="connsiteX1" fmla="*/ 1902222 w 1917127"/>
              <a:gd name="connsiteY1" fmla="*/ 128341 h 1345049"/>
              <a:gd name="connsiteX2" fmla="*/ 1902222 w 1917127"/>
              <a:gd name="connsiteY2" fmla="*/ 847183 h 1345049"/>
              <a:gd name="connsiteX3" fmla="*/ 1879992 w 1917127"/>
              <a:gd name="connsiteY3" fmla="*/ 968427 h 1345049"/>
              <a:gd name="connsiteX4" fmla="*/ 1753927 w 1917127"/>
              <a:gd name="connsiteY4" fmla="*/ 1029822 h 1345049"/>
              <a:gd name="connsiteX5" fmla="*/ 148513 w 1917127"/>
              <a:gd name="connsiteY5" fmla="*/ 1341854 h 1345049"/>
              <a:gd name="connsiteX6" fmla="*/ 113689 w 1917127"/>
              <a:gd name="connsiteY6" fmla="*/ 1344835 h 1345049"/>
              <a:gd name="connsiteX7" fmla="*/ 218 w 1917127"/>
              <a:gd name="connsiteY7" fmla="*/ 1216988 h 1345049"/>
              <a:gd name="connsiteX8" fmla="*/ 218 w 1917127"/>
              <a:gd name="connsiteY8" fmla="*/ 498146 h 1345049"/>
              <a:gd name="connsiteX9" fmla="*/ 148513 w 1917127"/>
              <a:gd name="connsiteY9" fmla="*/ 315507 h 1345049"/>
              <a:gd name="connsiteX10" fmla="*/ 1753927 w 1917127"/>
              <a:gd name="connsiteY10" fmla="*/ 3209 h 1345049"/>
              <a:gd name="connsiteX11" fmla="*/ 1789045 w 191712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789045 w 1902457"/>
              <a:gd name="connsiteY0" fmla="*/ 227 h 1345049"/>
              <a:gd name="connsiteX1" fmla="*/ 1902222 w 1902457"/>
              <a:gd name="connsiteY1" fmla="*/ 128341 h 1345049"/>
              <a:gd name="connsiteX2" fmla="*/ 1902222 w 1902457"/>
              <a:gd name="connsiteY2" fmla="*/ 847183 h 1345049"/>
              <a:gd name="connsiteX3" fmla="*/ 1879992 w 1902457"/>
              <a:gd name="connsiteY3" fmla="*/ 968427 h 1345049"/>
              <a:gd name="connsiteX4" fmla="*/ 1753927 w 1902457"/>
              <a:gd name="connsiteY4" fmla="*/ 1029822 h 1345049"/>
              <a:gd name="connsiteX5" fmla="*/ 148513 w 1902457"/>
              <a:gd name="connsiteY5" fmla="*/ 1341854 h 1345049"/>
              <a:gd name="connsiteX6" fmla="*/ 113689 w 1902457"/>
              <a:gd name="connsiteY6" fmla="*/ 1344835 h 1345049"/>
              <a:gd name="connsiteX7" fmla="*/ 218 w 1902457"/>
              <a:gd name="connsiteY7" fmla="*/ 1216988 h 1345049"/>
              <a:gd name="connsiteX8" fmla="*/ 218 w 1902457"/>
              <a:gd name="connsiteY8" fmla="*/ 498146 h 1345049"/>
              <a:gd name="connsiteX9" fmla="*/ 148513 w 1902457"/>
              <a:gd name="connsiteY9" fmla="*/ 315507 h 1345049"/>
              <a:gd name="connsiteX10" fmla="*/ 1753927 w 1902457"/>
              <a:gd name="connsiteY10" fmla="*/ 3209 h 1345049"/>
              <a:gd name="connsiteX11" fmla="*/ 1789045 w 1902457"/>
              <a:gd name="connsiteY11" fmla="*/ 227 h 1345049"/>
              <a:gd name="connsiteX0" fmla="*/ 1865239 w 1910449"/>
              <a:gd name="connsiteY0" fmla="*/ 6256 h 1342420"/>
              <a:gd name="connsiteX1" fmla="*/ 1902222 w 1910449"/>
              <a:gd name="connsiteY1" fmla="*/ 125712 h 1342420"/>
              <a:gd name="connsiteX2" fmla="*/ 1902222 w 1910449"/>
              <a:gd name="connsiteY2" fmla="*/ 844554 h 1342420"/>
              <a:gd name="connsiteX3" fmla="*/ 1879992 w 1910449"/>
              <a:gd name="connsiteY3" fmla="*/ 965798 h 1342420"/>
              <a:gd name="connsiteX4" fmla="*/ 1753927 w 1910449"/>
              <a:gd name="connsiteY4" fmla="*/ 1027193 h 1342420"/>
              <a:gd name="connsiteX5" fmla="*/ 148513 w 1910449"/>
              <a:gd name="connsiteY5" fmla="*/ 1339225 h 1342420"/>
              <a:gd name="connsiteX6" fmla="*/ 113689 w 1910449"/>
              <a:gd name="connsiteY6" fmla="*/ 1342206 h 1342420"/>
              <a:gd name="connsiteX7" fmla="*/ 218 w 1910449"/>
              <a:gd name="connsiteY7" fmla="*/ 1214359 h 1342420"/>
              <a:gd name="connsiteX8" fmla="*/ 218 w 1910449"/>
              <a:gd name="connsiteY8" fmla="*/ 495517 h 1342420"/>
              <a:gd name="connsiteX9" fmla="*/ 148513 w 1910449"/>
              <a:gd name="connsiteY9" fmla="*/ 312878 h 1342420"/>
              <a:gd name="connsiteX10" fmla="*/ 1753927 w 1910449"/>
              <a:gd name="connsiteY10" fmla="*/ 580 h 1342420"/>
              <a:gd name="connsiteX11" fmla="*/ 1865239 w 1910449"/>
              <a:gd name="connsiteY11" fmla="*/ 6256 h 1342420"/>
              <a:gd name="connsiteX0" fmla="*/ 1865239 w 1902954"/>
              <a:gd name="connsiteY0" fmla="*/ 6256 h 1342420"/>
              <a:gd name="connsiteX1" fmla="*/ 1902222 w 1902954"/>
              <a:gd name="connsiteY1" fmla="*/ 125712 h 1342420"/>
              <a:gd name="connsiteX2" fmla="*/ 1902222 w 1902954"/>
              <a:gd name="connsiteY2" fmla="*/ 844554 h 1342420"/>
              <a:gd name="connsiteX3" fmla="*/ 1879992 w 1902954"/>
              <a:gd name="connsiteY3" fmla="*/ 965798 h 1342420"/>
              <a:gd name="connsiteX4" fmla="*/ 1753927 w 1902954"/>
              <a:gd name="connsiteY4" fmla="*/ 1027193 h 1342420"/>
              <a:gd name="connsiteX5" fmla="*/ 148513 w 1902954"/>
              <a:gd name="connsiteY5" fmla="*/ 1339225 h 1342420"/>
              <a:gd name="connsiteX6" fmla="*/ 113689 w 1902954"/>
              <a:gd name="connsiteY6" fmla="*/ 1342206 h 1342420"/>
              <a:gd name="connsiteX7" fmla="*/ 218 w 1902954"/>
              <a:gd name="connsiteY7" fmla="*/ 1214359 h 1342420"/>
              <a:gd name="connsiteX8" fmla="*/ 218 w 1902954"/>
              <a:gd name="connsiteY8" fmla="*/ 495517 h 1342420"/>
              <a:gd name="connsiteX9" fmla="*/ 148513 w 1902954"/>
              <a:gd name="connsiteY9" fmla="*/ 312878 h 1342420"/>
              <a:gd name="connsiteX10" fmla="*/ 1753927 w 1902954"/>
              <a:gd name="connsiteY10" fmla="*/ 580 h 1342420"/>
              <a:gd name="connsiteX11" fmla="*/ 1865239 w 1902954"/>
              <a:gd name="connsiteY11" fmla="*/ 6256 h 1342420"/>
              <a:gd name="connsiteX0" fmla="*/ 1865239 w 1910051"/>
              <a:gd name="connsiteY0" fmla="*/ 31812 h 1367976"/>
              <a:gd name="connsiteX1" fmla="*/ 1902222 w 1910051"/>
              <a:gd name="connsiteY1" fmla="*/ 151268 h 1367976"/>
              <a:gd name="connsiteX2" fmla="*/ 1902222 w 1910051"/>
              <a:gd name="connsiteY2" fmla="*/ 870110 h 1367976"/>
              <a:gd name="connsiteX3" fmla="*/ 1879992 w 1910051"/>
              <a:gd name="connsiteY3" fmla="*/ 991354 h 1367976"/>
              <a:gd name="connsiteX4" fmla="*/ 1753927 w 1910051"/>
              <a:gd name="connsiteY4" fmla="*/ 1052749 h 1367976"/>
              <a:gd name="connsiteX5" fmla="*/ 148513 w 1910051"/>
              <a:gd name="connsiteY5" fmla="*/ 1364781 h 1367976"/>
              <a:gd name="connsiteX6" fmla="*/ 113689 w 1910051"/>
              <a:gd name="connsiteY6" fmla="*/ 1367762 h 1367976"/>
              <a:gd name="connsiteX7" fmla="*/ 218 w 1910051"/>
              <a:gd name="connsiteY7" fmla="*/ 1239915 h 1367976"/>
              <a:gd name="connsiteX8" fmla="*/ 218 w 1910051"/>
              <a:gd name="connsiteY8" fmla="*/ 521073 h 1367976"/>
              <a:gd name="connsiteX9" fmla="*/ 148513 w 1910051"/>
              <a:gd name="connsiteY9" fmla="*/ 338434 h 1367976"/>
              <a:gd name="connsiteX10" fmla="*/ 1753927 w 1910051"/>
              <a:gd name="connsiteY10" fmla="*/ 26136 h 1367976"/>
              <a:gd name="connsiteX11" fmla="*/ 1865239 w 1910051"/>
              <a:gd name="connsiteY11" fmla="*/ 31812 h 1367976"/>
              <a:gd name="connsiteX0" fmla="*/ 1865239 w 1902954"/>
              <a:gd name="connsiteY0" fmla="*/ 14204 h 1350368"/>
              <a:gd name="connsiteX1" fmla="*/ 1902222 w 1902954"/>
              <a:gd name="connsiteY1" fmla="*/ 133660 h 1350368"/>
              <a:gd name="connsiteX2" fmla="*/ 1902222 w 1902954"/>
              <a:gd name="connsiteY2" fmla="*/ 852502 h 1350368"/>
              <a:gd name="connsiteX3" fmla="*/ 1879992 w 1902954"/>
              <a:gd name="connsiteY3" fmla="*/ 973746 h 1350368"/>
              <a:gd name="connsiteX4" fmla="*/ 1753927 w 1902954"/>
              <a:gd name="connsiteY4" fmla="*/ 1035141 h 1350368"/>
              <a:gd name="connsiteX5" fmla="*/ 148513 w 1902954"/>
              <a:gd name="connsiteY5" fmla="*/ 1347173 h 1350368"/>
              <a:gd name="connsiteX6" fmla="*/ 113689 w 1902954"/>
              <a:gd name="connsiteY6" fmla="*/ 1350154 h 1350368"/>
              <a:gd name="connsiteX7" fmla="*/ 218 w 1902954"/>
              <a:gd name="connsiteY7" fmla="*/ 1222307 h 1350368"/>
              <a:gd name="connsiteX8" fmla="*/ 218 w 1902954"/>
              <a:gd name="connsiteY8" fmla="*/ 503465 h 1350368"/>
              <a:gd name="connsiteX9" fmla="*/ 148513 w 1902954"/>
              <a:gd name="connsiteY9" fmla="*/ 320826 h 1350368"/>
              <a:gd name="connsiteX10" fmla="*/ 1753927 w 1902954"/>
              <a:gd name="connsiteY10" fmla="*/ 8528 h 1350368"/>
              <a:gd name="connsiteX11" fmla="*/ 1865239 w 1902954"/>
              <a:gd name="connsiteY11" fmla="*/ 14204 h 1350368"/>
              <a:gd name="connsiteX0" fmla="*/ 1866971 w 1903028"/>
              <a:gd name="connsiteY0" fmla="*/ 13777 h 1350807"/>
              <a:gd name="connsiteX1" fmla="*/ 1902222 w 1903028"/>
              <a:gd name="connsiteY1" fmla="*/ 134099 h 1350807"/>
              <a:gd name="connsiteX2" fmla="*/ 1902222 w 1903028"/>
              <a:gd name="connsiteY2" fmla="*/ 852941 h 1350807"/>
              <a:gd name="connsiteX3" fmla="*/ 1879992 w 1903028"/>
              <a:gd name="connsiteY3" fmla="*/ 974185 h 1350807"/>
              <a:gd name="connsiteX4" fmla="*/ 1753927 w 1903028"/>
              <a:gd name="connsiteY4" fmla="*/ 1035580 h 1350807"/>
              <a:gd name="connsiteX5" fmla="*/ 148513 w 1903028"/>
              <a:gd name="connsiteY5" fmla="*/ 1347612 h 1350807"/>
              <a:gd name="connsiteX6" fmla="*/ 113689 w 1903028"/>
              <a:gd name="connsiteY6" fmla="*/ 1350593 h 1350807"/>
              <a:gd name="connsiteX7" fmla="*/ 218 w 1903028"/>
              <a:gd name="connsiteY7" fmla="*/ 1222746 h 1350807"/>
              <a:gd name="connsiteX8" fmla="*/ 218 w 1903028"/>
              <a:gd name="connsiteY8" fmla="*/ 503904 h 1350807"/>
              <a:gd name="connsiteX9" fmla="*/ 148513 w 1903028"/>
              <a:gd name="connsiteY9" fmla="*/ 321265 h 1350807"/>
              <a:gd name="connsiteX10" fmla="*/ 1753927 w 1903028"/>
              <a:gd name="connsiteY10" fmla="*/ 8967 h 1350807"/>
              <a:gd name="connsiteX11" fmla="*/ 1866971 w 1903028"/>
              <a:gd name="connsiteY11" fmla="*/ 13777 h 1350807"/>
              <a:gd name="connsiteX0" fmla="*/ 1867837 w 1903070"/>
              <a:gd name="connsiteY0" fmla="*/ 12609 h 1352236"/>
              <a:gd name="connsiteX1" fmla="*/ 1902222 w 1903070"/>
              <a:gd name="connsiteY1" fmla="*/ 135528 h 1352236"/>
              <a:gd name="connsiteX2" fmla="*/ 1902222 w 1903070"/>
              <a:gd name="connsiteY2" fmla="*/ 854370 h 1352236"/>
              <a:gd name="connsiteX3" fmla="*/ 1879992 w 1903070"/>
              <a:gd name="connsiteY3" fmla="*/ 975614 h 1352236"/>
              <a:gd name="connsiteX4" fmla="*/ 1753927 w 1903070"/>
              <a:gd name="connsiteY4" fmla="*/ 1037009 h 1352236"/>
              <a:gd name="connsiteX5" fmla="*/ 148513 w 1903070"/>
              <a:gd name="connsiteY5" fmla="*/ 1349041 h 1352236"/>
              <a:gd name="connsiteX6" fmla="*/ 113689 w 1903070"/>
              <a:gd name="connsiteY6" fmla="*/ 1352022 h 1352236"/>
              <a:gd name="connsiteX7" fmla="*/ 218 w 1903070"/>
              <a:gd name="connsiteY7" fmla="*/ 1224175 h 1352236"/>
              <a:gd name="connsiteX8" fmla="*/ 218 w 1903070"/>
              <a:gd name="connsiteY8" fmla="*/ 505333 h 1352236"/>
              <a:gd name="connsiteX9" fmla="*/ 148513 w 1903070"/>
              <a:gd name="connsiteY9" fmla="*/ 322694 h 1352236"/>
              <a:gd name="connsiteX10" fmla="*/ 1753927 w 1903070"/>
              <a:gd name="connsiteY10" fmla="*/ 10396 h 1352236"/>
              <a:gd name="connsiteX11" fmla="*/ 1867837 w 1903070"/>
              <a:gd name="connsiteY11" fmla="*/ 12609 h 1352236"/>
              <a:gd name="connsiteX0" fmla="*/ 1867837 w 1903114"/>
              <a:gd name="connsiteY0" fmla="*/ 11642 h 1351269"/>
              <a:gd name="connsiteX1" fmla="*/ 1902222 w 1903114"/>
              <a:gd name="connsiteY1" fmla="*/ 134561 h 1351269"/>
              <a:gd name="connsiteX2" fmla="*/ 1902222 w 1903114"/>
              <a:gd name="connsiteY2" fmla="*/ 853403 h 1351269"/>
              <a:gd name="connsiteX3" fmla="*/ 1879992 w 1903114"/>
              <a:gd name="connsiteY3" fmla="*/ 974647 h 1351269"/>
              <a:gd name="connsiteX4" fmla="*/ 1753927 w 1903114"/>
              <a:gd name="connsiteY4" fmla="*/ 1036042 h 1351269"/>
              <a:gd name="connsiteX5" fmla="*/ 148513 w 1903114"/>
              <a:gd name="connsiteY5" fmla="*/ 1348074 h 1351269"/>
              <a:gd name="connsiteX6" fmla="*/ 113689 w 1903114"/>
              <a:gd name="connsiteY6" fmla="*/ 1351055 h 1351269"/>
              <a:gd name="connsiteX7" fmla="*/ 218 w 1903114"/>
              <a:gd name="connsiteY7" fmla="*/ 1223208 h 1351269"/>
              <a:gd name="connsiteX8" fmla="*/ 218 w 1903114"/>
              <a:gd name="connsiteY8" fmla="*/ 504366 h 1351269"/>
              <a:gd name="connsiteX9" fmla="*/ 148513 w 1903114"/>
              <a:gd name="connsiteY9" fmla="*/ 321727 h 1351269"/>
              <a:gd name="connsiteX10" fmla="*/ 1753927 w 1903114"/>
              <a:gd name="connsiteY10" fmla="*/ 9429 h 1351269"/>
              <a:gd name="connsiteX11" fmla="*/ 1867837 w 1903114"/>
              <a:gd name="connsiteY11" fmla="*/ 11642 h 1351269"/>
              <a:gd name="connsiteX0" fmla="*/ 1867837 w 1903042"/>
              <a:gd name="connsiteY0" fmla="*/ 13412 h 1353039"/>
              <a:gd name="connsiteX1" fmla="*/ 1902222 w 1903042"/>
              <a:gd name="connsiteY1" fmla="*/ 136331 h 1353039"/>
              <a:gd name="connsiteX2" fmla="*/ 1902222 w 1903042"/>
              <a:gd name="connsiteY2" fmla="*/ 855173 h 1353039"/>
              <a:gd name="connsiteX3" fmla="*/ 1879992 w 1903042"/>
              <a:gd name="connsiteY3" fmla="*/ 976417 h 1353039"/>
              <a:gd name="connsiteX4" fmla="*/ 1753927 w 1903042"/>
              <a:gd name="connsiteY4" fmla="*/ 1037812 h 1353039"/>
              <a:gd name="connsiteX5" fmla="*/ 148513 w 1903042"/>
              <a:gd name="connsiteY5" fmla="*/ 1349844 h 1353039"/>
              <a:gd name="connsiteX6" fmla="*/ 113689 w 1903042"/>
              <a:gd name="connsiteY6" fmla="*/ 1352825 h 1353039"/>
              <a:gd name="connsiteX7" fmla="*/ 218 w 1903042"/>
              <a:gd name="connsiteY7" fmla="*/ 1224978 h 1353039"/>
              <a:gd name="connsiteX8" fmla="*/ 218 w 1903042"/>
              <a:gd name="connsiteY8" fmla="*/ 506136 h 1353039"/>
              <a:gd name="connsiteX9" fmla="*/ 148513 w 1903042"/>
              <a:gd name="connsiteY9" fmla="*/ 323497 h 1353039"/>
              <a:gd name="connsiteX10" fmla="*/ 1753927 w 1903042"/>
              <a:gd name="connsiteY10" fmla="*/ 11199 h 1353039"/>
              <a:gd name="connsiteX11" fmla="*/ 1867837 w 1903042"/>
              <a:gd name="connsiteY11" fmla="*/ 13412 h 1353039"/>
              <a:gd name="connsiteX0" fmla="*/ 1867837 w 1903351"/>
              <a:gd name="connsiteY0" fmla="*/ 11934 h 1351561"/>
              <a:gd name="connsiteX1" fmla="*/ 1902222 w 1903351"/>
              <a:gd name="connsiteY1" fmla="*/ 134853 h 1351561"/>
              <a:gd name="connsiteX2" fmla="*/ 1902222 w 1903351"/>
              <a:gd name="connsiteY2" fmla="*/ 853695 h 1351561"/>
              <a:gd name="connsiteX3" fmla="*/ 1879992 w 1903351"/>
              <a:gd name="connsiteY3" fmla="*/ 974939 h 1351561"/>
              <a:gd name="connsiteX4" fmla="*/ 1753927 w 1903351"/>
              <a:gd name="connsiteY4" fmla="*/ 1036334 h 1351561"/>
              <a:gd name="connsiteX5" fmla="*/ 148513 w 1903351"/>
              <a:gd name="connsiteY5" fmla="*/ 1348366 h 1351561"/>
              <a:gd name="connsiteX6" fmla="*/ 113689 w 1903351"/>
              <a:gd name="connsiteY6" fmla="*/ 1351347 h 1351561"/>
              <a:gd name="connsiteX7" fmla="*/ 218 w 1903351"/>
              <a:gd name="connsiteY7" fmla="*/ 1223500 h 1351561"/>
              <a:gd name="connsiteX8" fmla="*/ 218 w 1903351"/>
              <a:gd name="connsiteY8" fmla="*/ 504658 h 1351561"/>
              <a:gd name="connsiteX9" fmla="*/ 148513 w 1903351"/>
              <a:gd name="connsiteY9" fmla="*/ 322019 h 1351561"/>
              <a:gd name="connsiteX10" fmla="*/ 1753927 w 1903351"/>
              <a:gd name="connsiteY10" fmla="*/ 9721 h 1351561"/>
              <a:gd name="connsiteX11" fmla="*/ 1867837 w 1903351"/>
              <a:gd name="connsiteY11" fmla="*/ 11934 h 1351561"/>
              <a:gd name="connsiteX0" fmla="*/ 1867837 w 1903351"/>
              <a:gd name="connsiteY0" fmla="*/ 12533 h 1352160"/>
              <a:gd name="connsiteX1" fmla="*/ 1902222 w 1903351"/>
              <a:gd name="connsiteY1" fmla="*/ 135452 h 1352160"/>
              <a:gd name="connsiteX2" fmla="*/ 1902222 w 1903351"/>
              <a:gd name="connsiteY2" fmla="*/ 854294 h 1352160"/>
              <a:gd name="connsiteX3" fmla="*/ 1879992 w 1903351"/>
              <a:gd name="connsiteY3" fmla="*/ 975538 h 1352160"/>
              <a:gd name="connsiteX4" fmla="*/ 1753927 w 1903351"/>
              <a:gd name="connsiteY4" fmla="*/ 1036933 h 1352160"/>
              <a:gd name="connsiteX5" fmla="*/ 148513 w 1903351"/>
              <a:gd name="connsiteY5" fmla="*/ 1348965 h 1352160"/>
              <a:gd name="connsiteX6" fmla="*/ 113689 w 1903351"/>
              <a:gd name="connsiteY6" fmla="*/ 1351946 h 1352160"/>
              <a:gd name="connsiteX7" fmla="*/ 218 w 1903351"/>
              <a:gd name="connsiteY7" fmla="*/ 1224099 h 1352160"/>
              <a:gd name="connsiteX8" fmla="*/ 218 w 1903351"/>
              <a:gd name="connsiteY8" fmla="*/ 505257 h 1352160"/>
              <a:gd name="connsiteX9" fmla="*/ 148513 w 1903351"/>
              <a:gd name="connsiteY9" fmla="*/ 322618 h 1352160"/>
              <a:gd name="connsiteX10" fmla="*/ 1753927 w 1903351"/>
              <a:gd name="connsiteY10" fmla="*/ 10320 h 1352160"/>
              <a:gd name="connsiteX11" fmla="*/ 1867837 w 1903351"/>
              <a:gd name="connsiteY11" fmla="*/ 12533 h 1352160"/>
              <a:gd name="connsiteX0" fmla="*/ 1867837 w 1902333"/>
              <a:gd name="connsiteY0" fmla="*/ 12533 h 1352160"/>
              <a:gd name="connsiteX1" fmla="*/ 1902222 w 1902333"/>
              <a:gd name="connsiteY1" fmla="*/ 135452 h 1352160"/>
              <a:gd name="connsiteX2" fmla="*/ 1902222 w 1902333"/>
              <a:gd name="connsiteY2" fmla="*/ 854294 h 1352160"/>
              <a:gd name="connsiteX3" fmla="*/ 1879992 w 1902333"/>
              <a:gd name="connsiteY3" fmla="*/ 975538 h 1352160"/>
              <a:gd name="connsiteX4" fmla="*/ 1753927 w 1902333"/>
              <a:gd name="connsiteY4" fmla="*/ 1036933 h 1352160"/>
              <a:gd name="connsiteX5" fmla="*/ 148513 w 1902333"/>
              <a:gd name="connsiteY5" fmla="*/ 1348965 h 1352160"/>
              <a:gd name="connsiteX6" fmla="*/ 113689 w 1902333"/>
              <a:gd name="connsiteY6" fmla="*/ 1351946 h 1352160"/>
              <a:gd name="connsiteX7" fmla="*/ 218 w 1902333"/>
              <a:gd name="connsiteY7" fmla="*/ 1224099 h 1352160"/>
              <a:gd name="connsiteX8" fmla="*/ 218 w 1902333"/>
              <a:gd name="connsiteY8" fmla="*/ 505257 h 1352160"/>
              <a:gd name="connsiteX9" fmla="*/ 148513 w 1902333"/>
              <a:gd name="connsiteY9" fmla="*/ 322618 h 1352160"/>
              <a:gd name="connsiteX10" fmla="*/ 1753927 w 1902333"/>
              <a:gd name="connsiteY10" fmla="*/ 10320 h 1352160"/>
              <a:gd name="connsiteX11" fmla="*/ 1867837 w 1902333"/>
              <a:gd name="connsiteY11" fmla="*/ 12533 h 1352160"/>
              <a:gd name="connsiteX0" fmla="*/ 1867837 w 1902333"/>
              <a:gd name="connsiteY0" fmla="*/ 12533 h 1352160"/>
              <a:gd name="connsiteX1" fmla="*/ 1902222 w 1902333"/>
              <a:gd name="connsiteY1" fmla="*/ 135452 h 1352160"/>
              <a:gd name="connsiteX2" fmla="*/ 1902222 w 1902333"/>
              <a:gd name="connsiteY2" fmla="*/ 854294 h 1352160"/>
              <a:gd name="connsiteX3" fmla="*/ 1879992 w 1902333"/>
              <a:gd name="connsiteY3" fmla="*/ 975538 h 1352160"/>
              <a:gd name="connsiteX4" fmla="*/ 1753927 w 1902333"/>
              <a:gd name="connsiteY4" fmla="*/ 1036933 h 1352160"/>
              <a:gd name="connsiteX5" fmla="*/ 148513 w 1902333"/>
              <a:gd name="connsiteY5" fmla="*/ 1348965 h 1352160"/>
              <a:gd name="connsiteX6" fmla="*/ 113689 w 1902333"/>
              <a:gd name="connsiteY6" fmla="*/ 1351946 h 1352160"/>
              <a:gd name="connsiteX7" fmla="*/ 218 w 1902333"/>
              <a:gd name="connsiteY7" fmla="*/ 1224099 h 1352160"/>
              <a:gd name="connsiteX8" fmla="*/ 218 w 1902333"/>
              <a:gd name="connsiteY8" fmla="*/ 505257 h 1352160"/>
              <a:gd name="connsiteX9" fmla="*/ 148513 w 1902333"/>
              <a:gd name="connsiteY9" fmla="*/ 322618 h 1352160"/>
              <a:gd name="connsiteX10" fmla="*/ 1753927 w 1902333"/>
              <a:gd name="connsiteY10" fmla="*/ 10320 h 1352160"/>
              <a:gd name="connsiteX11" fmla="*/ 1867837 w 1902333"/>
              <a:gd name="connsiteY11" fmla="*/ 12533 h 1352160"/>
              <a:gd name="connsiteX0" fmla="*/ 1867837 w 1902333"/>
              <a:gd name="connsiteY0" fmla="*/ 12533 h 1352160"/>
              <a:gd name="connsiteX1" fmla="*/ 1902222 w 1902333"/>
              <a:gd name="connsiteY1" fmla="*/ 135452 h 1352160"/>
              <a:gd name="connsiteX2" fmla="*/ 1902222 w 1902333"/>
              <a:gd name="connsiteY2" fmla="*/ 854294 h 1352160"/>
              <a:gd name="connsiteX3" fmla="*/ 1879992 w 1902333"/>
              <a:gd name="connsiteY3" fmla="*/ 975538 h 1352160"/>
              <a:gd name="connsiteX4" fmla="*/ 1753927 w 1902333"/>
              <a:gd name="connsiteY4" fmla="*/ 1036933 h 1352160"/>
              <a:gd name="connsiteX5" fmla="*/ 148513 w 1902333"/>
              <a:gd name="connsiteY5" fmla="*/ 1348965 h 1352160"/>
              <a:gd name="connsiteX6" fmla="*/ 113689 w 1902333"/>
              <a:gd name="connsiteY6" fmla="*/ 1351946 h 1352160"/>
              <a:gd name="connsiteX7" fmla="*/ 218 w 1902333"/>
              <a:gd name="connsiteY7" fmla="*/ 1224099 h 1352160"/>
              <a:gd name="connsiteX8" fmla="*/ 218 w 1902333"/>
              <a:gd name="connsiteY8" fmla="*/ 505257 h 1352160"/>
              <a:gd name="connsiteX9" fmla="*/ 148513 w 1902333"/>
              <a:gd name="connsiteY9" fmla="*/ 322618 h 1352160"/>
              <a:gd name="connsiteX10" fmla="*/ 1753927 w 1902333"/>
              <a:gd name="connsiteY10" fmla="*/ 10320 h 1352160"/>
              <a:gd name="connsiteX11" fmla="*/ 1867837 w 1902333"/>
              <a:gd name="connsiteY11" fmla="*/ 12533 h 1352160"/>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148513 w 1902508"/>
              <a:gd name="connsiteY9" fmla="*/ 323071 h 1352613"/>
              <a:gd name="connsiteX10" fmla="*/ 1753927 w 1902508"/>
              <a:gd name="connsiteY10" fmla="*/ 10773 h 1352613"/>
              <a:gd name="connsiteX11" fmla="*/ 1867837 w 1902508"/>
              <a:gd name="connsiteY11"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58707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76118 w 1910789"/>
              <a:gd name="connsiteY0" fmla="*/ 12986 h 1352613"/>
              <a:gd name="connsiteX1" fmla="*/ 1910503 w 1910789"/>
              <a:gd name="connsiteY1" fmla="*/ 135905 h 1352613"/>
              <a:gd name="connsiteX2" fmla="*/ 1910503 w 1910789"/>
              <a:gd name="connsiteY2" fmla="*/ 854747 h 1352613"/>
              <a:gd name="connsiteX3" fmla="*/ 1888273 w 1910789"/>
              <a:gd name="connsiteY3" fmla="*/ 975991 h 1352613"/>
              <a:gd name="connsiteX4" fmla="*/ 1762208 w 1910789"/>
              <a:gd name="connsiteY4" fmla="*/ 1037386 h 1352613"/>
              <a:gd name="connsiteX5" fmla="*/ 156794 w 1910789"/>
              <a:gd name="connsiteY5" fmla="*/ 1349418 h 1352613"/>
              <a:gd name="connsiteX6" fmla="*/ 121970 w 1910789"/>
              <a:gd name="connsiteY6" fmla="*/ 1352399 h 1352613"/>
              <a:gd name="connsiteX7" fmla="*/ 8499 w 1910789"/>
              <a:gd name="connsiteY7" fmla="*/ 1224552 h 1352613"/>
              <a:gd name="connsiteX8" fmla="*/ 8499 w 1910789"/>
              <a:gd name="connsiteY8" fmla="*/ 505710 h 1352613"/>
              <a:gd name="connsiteX9" fmla="*/ 40147 w 1910789"/>
              <a:gd name="connsiteY9" fmla="*/ 371602 h 1352613"/>
              <a:gd name="connsiteX10" fmla="*/ 156794 w 1910789"/>
              <a:gd name="connsiteY10" fmla="*/ 323071 h 1352613"/>
              <a:gd name="connsiteX11" fmla="*/ 1762208 w 1910789"/>
              <a:gd name="connsiteY11" fmla="*/ 10773 h 1352613"/>
              <a:gd name="connsiteX12" fmla="*/ 1876118 w 1910789"/>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67837 w 1902508"/>
              <a:gd name="connsiteY0" fmla="*/ 12986 h 1352613"/>
              <a:gd name="connsiteX1" fmla="*/ 1902222 w 1902508"/>
              <a:gd name="connsiteY1" fmla="*/ 135905 h 1352613"/>
              <a:gd name="connsiteX2" fmla="*/ 1902222 w 1902508"/>
              <a:gd name="connsiteY2" fmla="*/ 854747 h 1352613"/>
              <a:gd name="connsiteX3" fmla="*/ 1879992 w 1902508"/>
              <a:gd name="connsiteY3" fmla="*/ 975991 h 1352613"/>
              <a:gd name="connsiteX4" fmla="*/ 1753927 w 1902508"/>
              <a:gd name="connsiteY4" fmla="*/ 1037386 h 1352613"/>
              <a:gd name="connsiteX5" fmla="*/ 148513 w 1902508"/>
              <a:gd name="connsiteY5" fmla="*/ 1349418 h 1352613"/>
              <a:gd name="connsiteX6" fmla="*/ 113689 w 1902508"/>
              <a:gd name="connsiteY6" fmla="*/ 1352399 h 1352613"/>
              <a:gd name="connsiteX7" fmla="*/ 218 w 1902508"/>
              <a:gd name="connsiteY7" fmla="*/ 1224552 h 1352613"/>
              <a:gd name="connsiteX8" fmla="*/ 218 w 1902508"/>
              <a:gd name="connsiteY8" fmla="*/ 505710 h 1352613"/>
              <a:gd name="connsiteX9" fmla="*/ 31866 w 1902508"/>
              <a:gd name="connsiteY9" fmla="*/ 371602 h 1352613"/>
              <a:gd name="connsiteX10" fmla="*/ 148513 w 1902508"/>
              <a:gd name="connsiteY10" fmla="*/ 323071 h 1352613"/>
              <a:gd name="connsiteX11" fmla="*/ 1753927 w 1902508"/>
              <a:gd name="connsiteY11" fmla="*/ 10773 h 1352613"/>
              <a:gd name="connsiteX12" fmla="*/ 1867837 w 1902508"/>
              <a:gd name="connsiteY12" fmla="*/ 12986 h 1352613"/>
              <a:gd name="connsiteX0" fmla="*/ 1877048 w 1911719"/>
              <a:gd name="connsiteY0" fmla="*/ 12986 h 1350365"/>
              <a:gd name="connsiteX1" fmla="*/ 1911433 w 1911719"/>
              <a:gd name="connsiteY1" fmla="*/ 135905 h 1350365"/>
              <a:gd name="connsiteX2" fmla="*/ 1911433 w 1911719"/>
              <a:gd name="connsiteY2" fmla="*/ 854747 h 1350365"/>
              <a:gd name="connsiteX3" fmla="*/ 1889203 w 1911719"/>
              <a:gd name="connsiteY3" fmla="*/ 975991 h 1350365"/>
              <a:gd name="connsiteX4" fmla="*/ 1763138 w 1911719"/>
              <a:gd name="connsiteY4" fmla="*/ 1037386 h 1350365"/>
              <a:gd name="connsiteX5" fmla="*/ 157724 w 1911719"/>
              <a:gd name="connsiteY5" fmla="*/ 1349418 h 1350365"/>
              <a:gd name="connsiteX6" fmla="*/ 43612 w 1911719"/>
              <a:gd name="connsiteY6" fmla="*/ 1347594 h 1350365"/>
              <a:gd name="connsiteX7" fmla="*/ 9429 w 1911719"/>
              <a:gd name="connsiteY7" fmla="*/ 1224552 h 1350365"/>
              <a:gd name="connsiteX8" fmla="*/ 9429 w 1911719"/>
              <a:gd name="connsiteY8" fmla="*/ 505710 h 1350365"/>
              <a:gd name="connsiteX9" fmla="*/ 41077 w 1911719"/>
              <a:gd name="connsiteY9" fmla="*/ 371602 h 1350365"/>
              <a:gd name="connsiteX10" fmla="*/ 157724 w 1911719"/>
              <a:gd name="connsiteY10" fmla="*/ 323071 h 1350365"/>
              <a:gd name="connsiteX11" fmla="*/ 1763138 w 1911719"/>
              <a:gd name="connsiteY11" fmla="*/ 10773 h 1350365"/>
              <a:gd name="connsiteX12" fmla="*/ 1877048 w 1911719"/>
              <a:gd name="connsiteY12" fmla="*/ 12986 h 1350365"/>
              <a:gd name="connsiteX0" fmla="*/ 1873126 w 1907797"/>
              <a:gd name="connsiteY0" fmla="*/ 12986 h 1359744"/>
              <a:gd name="connsiteX1" fmla="*/ 1907511 w 1907797"/>
              <a:gd name="connsiteY1" fmla="*/ 135905 h 1359744"/>
              <a:gd name="connsiteX2" fmla="*/ 1907511 w 1907797"/>
              <a:gd name="connsiteY2" fmla="*/ 854747 h 1359744"/>
              <a:gd name="connsiteX3" fmla="*/ 1885281 w 1907797"/>
              <a:gd name="connsiteY3" fmla="*/ 975991 h 1359744"/>
              <a:gd name="connsiteX4" fmla="*/ 1759216 w 1907797"/>
              <a:gd name="connsiteY4" fmla="*/ 1037386 h 1359744"/>
              <a:gd name="connsiteX5" fmla="*/ 153802 w 1907797"/>
              <a:gd name="connsiteY5" fmla="*/ 1349418 h 1359744"/>
              <a:gd name="connsiteX6" fmla="*/ 39690 w 1907797"/>
              <a:gd name="connsiteY6" fmla="*/ 1347594 h 1359744"/>
              <a:gd name="connsiteX7" fmla="*/ 5507 w 1907797"/>
              <a:gd name="connsiteY7" fmla="*/ 1224552 h 1359744"/>
              <a:gd name="connsiteX8" fmla="*/ 5507 w 1907797"/>
              <a:gd name="connsiteY8" fmla="*/ 505710 h 1359744"/>
              <a:gd name="connsiteX9" fmla="*/ 37155 w 1907797"/>
              <a:gd name="connsiteY9" fmla="*/ 371602 h 1359744"/>
              <a:gd name="connsiteX10" fmla="*/ 153802 w 1907797"/>
              <a:gd name="connsiteY10" fmla="*/ 323071 h 1359744"/>
              <a:gd name="connsiteX11" fmla="*/ 1759216 w 1907797"/>
              <a:gd name="connsiteY11" fmla="*/ 10773 h 1359744"/>
              <a:gd name="connsiteX12" fmla="*/ 1873126 w 1907797"/>
              <a:gd name="connsiteY12" fmla="*/ 12986 h 1359744"/>
              <a:gd name="connsiteX0" fmla="*/ 1871434 w 1906105"/>
              <a:gd name="connsiteY0" fmla="*/ 12986 h 1359744"/>
              <a:gd name="connsiteX1" fmla="*/ 1905819 w 1906105"/>
              <a:gd name="connsiteY1" fmla="*/ 135905 h 1359744"/>
              <a:gd name="connsiteX2" fmla="*/ 1905819 w 1906105"/>
              <a:gd name="connsiteY2" fmla="*/ 854747 h 1359744"/>
              <a:gd name="connsiteX3" fmla="*/ 1883589 w 1906105"/>
              <a:gd name="connsiteY3" fmla="*/ 975991 h 1359744"/>
              <a:gd name="connsiteX4" fmla="*/ 1757524 w 1906105"/>
              <a:gd name="connsiteY4" fmla="*/ 1037386 h 1359744"/>
              <a:gd name="connsiteX5" fmla="*/ 152110 w 1906105"/>
              <a:gd name="connsiteY5" fmla="*/ 1349418 h 1359744"/>
              <a:gd name="connsiteX6" fmla="*/ 37998 w 1906105"/>
              <a:gd name="connsiteY6" fmla="*/ 1347594 h 1359744"/>
              <a:gd name="connsiteX7" fmla="*/ 3815 w 1906105"/>
              <a:gd name="connsiteY7" fmla="*/ 1224552 h 1359744"/>
              <a:gd name="connsiteX8" fmla="*/ 3815 w 1906105"/>
              <a:gd name="connsiteY8" fmla="*/ 505710 h 1359744"/>
              <a:gd name="connsiteX9" fmla="*/ 35463 w 1906105"/>
              <a:gd name="connsiteY9" fmla="*/ 371602 h 1359744"/>
              <a:gd name="connsiteX10" fmla="*/ 152110 w 1906105"/>
              <a:gd name="connsiteY10" fmla="*/ 323071 h 1359744"/>
              <a:gd name="connsiteX11" fmla="*/ 1757524 w 1906105"/>
              <a:gd name="connsiteY11" fmla="*/ 10773 h 1359744"/>
              <a:gd name="connsiteX12" fmla="*/ 1871434 w 1906105"/>
              <a:gd name="connsiteY12" fmla="*/ 12986 h 1359744"/>
              <a:gd name="connsiteX0" fmla="*/ 1867619 w 1902290"/>
              <a:gd name="connsiteY0" fmla="*/ 12986 h 1362553"/>
              <a:gd name="connsiteX1" fmla="*/ 1902004 w 1902290"/>
              <a:gd name="connsiteY1" fmla="*/ 135905 h 1362553"/>
              <a:gd name="connsiteX2" fmla="*/ 1902004 w 1902290"/>
              <a:gd name="connsiteY2" fmla="*/ 854747 h 1362553"/>
              <a:gd name="connsiteX3" fmla="*/ 1879774 w 1902290"/>
              <a:gd name="connsiteY3" fmla="*/ 975991 h 1362553"/>
              <a:gd name="connsiteX4" fmla="*/ 1753709 w 1902290"/>
              <a:gd name="connsiteY4" fmla="*/ 1037386 h 1362553"/>
              <a:gd name="connsiteX5" fmla="*/ 148295 w 1902290"/>
              <a:gd name="connsiteY5" fmla="*/ 1349418 h 1362553"/>
              <a:gd name="connsiteX6" fmla="*/ 34183 w 1902290"/>
              <a:gd name="connsiteY6" fmla="*/ 1347594 h 1362553"/>
              <a:gd name="connsiteX7" fmla="*/ 0 w 1902290"/>
              <a:gd name="connsiteY7" fmla="*/ 1224552 h 1362553"/>
              <a:gd name="connsiteX8" fmla="*/ 0 w 1902290"/>
              <a:gd name="connsiteY8" fmla="*/ 505710 h 1362553"/>
              <a:gd name="connsiteX9" fmla="*/ 31648 w 1902290"/>
              <a:gd name="connsiteY9" fmla="*/ 371602 h 1362553"/>
              <a:gd name="connsiteX10" fmla="*/ 148295 w 1902290"/>
              <a:gd name="connsiteY10" fmla="*/ 323071 h 1362553"/>
              <a:gd name="connsiteX11" fmla="*/ 1753709 w 1902290"/>
              <a:gd name="connsiteY11" fmla="*/ 10773 h 1362553"/>
              <a:gd name="connsiteX12" fmla="*/ 1867619 w 1902290"/>
              <a:gd name="connsiteY12" fmla="*/ 12986 h 1362553"/>
              <a:gd name="connsiteX0" fmla="*/ 1867619 w 1902290"/>
              <a:gd name="connsiteY0" fmla="*/ 12986 h 1362704"/>
              <a:gd name="connsiteX1" fmla="*/ 1902004 w 1902290"/>
              <a:gd name="connsiteY1" fmla="*/ 135905 h 1362704"/>
              <a:gd name="connsiteX2" fmla="*/ 1902004 w 1902290"/>
              <a:gd name="connsiteY2" fmla="*/ 854747 h 1362704"/>
              <a:gd name="connsiteX3" fmla="*/ 1879774 w 1902290"/>
              <a:gd name="connsiteY3" fmla="*/ 975991 h 1362704"/>
              <a:gd name="connsiteX4" fmla="*/ 1753709 w 1902290"/>
              <a:gd name="connsiteY4" fmla="*/ 1037386 h 1362704"/>
              <a:gd name="connsiteX5" fmla="*/ 148295 w 1902290"/>
              <a:gd name="connsiteY5" fmla="*/ 1349418 h 1362704"/>
              <a:gd name="connsiteX6" fmla="*/ 34183 w 1902290"/>
              <a:gd name="connsiteY6" fmla="*/ 1347594 h 1362704"/>
              <a:gd name="connsiteX7" fmla="*/ 0 w 1902290"/>
              <a:gd name="connsiteY7" fmla="*/ 1224552 h 1362704"/>
              <a:gd name="connsiteX8" fmla="*/ 0 w 1902290"/>
              <a:gd name="connsiteY8" fmla="*/ 505710 h 1362704"/>
              <a:gd name="connsiteX9" fmla="*/ 31648 w 1902290"/>
              <a:gd name="connsiteY9" fmla="*/ 371602 h 1362704"/>
              <a:gd name="connsiteX10" fmla="*/ 148295 w 1902290"/>
              <a:gd name="connsiteY10" fmla="*/ 323071 h 1362704"/>
              <a:gd name="connsiteX11" fmla="*/ 1753709 w 1902290"/>
              <a:gd name="connsiteY11" fmla="*/ 10773 h 1362704"/>
              <a:gd name="connsiteX12" fmla="*/ 1867619 w 1902290"/>
              <a:gd name="connsiteY12" fmla="*/ 12986 h 1362704"/>
              <a:gd name="connsiteX0" fmla="*/ 1867619 w 1902290"/>
              <a:gd name="connsiteY0" fmla="*/ 12986 h 1360287"/>
              <a:gd name="connsiteX1" fmla="*/ 1902004 w 1902290"/>
              <a:gd name="connsiteY1" fmla="*/ 135905 h 1360287"/>
              <a:gd name="connsiteX2" fmla="*/ 1902004 w 1902290"/>
              <a:gd name="connsiteY2" fmla="*/ 854747 h 1360287"/>
              <a:gd name="connsiteX3" fmla="*/ 1879774 w 1902290"/>
              <a:gd name="connsiteY3" fmla="*/ 975991 h 1360287"/>
              <a:gd name="connsiteX4" fmla="*/ 1753709 w 1902290"/>
              <a:gd name="connsiteY4" fmla="*/ 1037386 h 1360287"/>
              <a:gd name="connsiteX5" fmla="*/ 148295 w 1902290"/>
              <a:gd name="connsiteY5" fmla="*/ 1349418 h 1360287"/>
              <a:gd name="connsiteX6" fmla="*/ 34183 w 1902290"/>
              <a:gd name="connsiteY6" fmla="*/ 1347594 h 1360287"/>
              <a:gd name="connsiteX7" fmla="*/ 0 w 1902290"/>
              <a:gd name="connsiteY7" fmla="*/ 1224552 h 1360287"/>
              <a:gd name="connsiteX8" fmla="*/ 0 w 1902290"/>
              <a:gd name="connsiteY8" fmla="*/ 505710 h 1360287"/>
              <a:gd name="connsiteX9" fmla="*/ 31648 w 1902290"/>
              <a:gd name="connsiteY9" fmla="*/ 371602 h 1360287"/>
              <a:gd name="connsiteX10" fmla="*/ 148295 w 1902290"/>
              <a:gd name="connsiteY10" fmla="*/ 323071 h 1360287"/>
              <a:gd name="connsiteX11" fmla="*/ 1753709 w 1902290"/>
              <a:gd name="connsiteY11" fmla="*/ 10773 h 1360287"/>
              <a:gd name="connsiteX12" fmla="*/ 1867619 w 1902290"/>
              <a:gd name="connsiteY12" fmla="*/ 12986 h 1360287"/>
              <a:gd name="connsiteX0" fmla="*/ 1867619 w 1902290"/>
              <a:gd name="connsiteY0" fmla="*/ 12986 h 1358026"/>
              <a:gd name="connsiteX1" fmla="*/ 1902004 w 1902290"/>
              <a:gd name="connsiteY1" fmla="*/ 135905 h 1358026"/>
              <a:gd name="connsiteX2" fmla="*/ 1902004 w 1902290"/>
              <a:gd name="connsiteY2" fmla="*/ 854747 h 1358026"/>
              <a:gd name="connsiteX3" fmla="*/ 1879774 w 1902290"/>
              <a:gd name="connsiteY3" fmla="*/ 975991 h 1358026"/>
              <a:gd name="connsiteX4" fmla="*/ 1753709 w 1902290"/>
              <a:gd name="connsiteY4" fmla="*/ 1037386 h 1358026"/>
              <a:gd name="connsiteX5" fmla="*/ 149096 w 1902290"/>
              <a:gd name="connsiteY5" fmla="*/ 1349418 h 1358026"/>
              <a:gd name="connsiteX6" fmla="*/ 34183 w 1902290"/>
              <a:gd name="connsiteY6" fmla="*/ 1347594 h 1358026"/>
              <a:gd name="connsiteX7" fmla="*/ 0 w 1902290"/>
              <a:gd name="connsiteY7" fmla="*/ 1224552 h 1358026"/>
              <a:gd name="connsiteX8" fmla="*/ 0 w 1902290"/>
              <a:gd name="connsiteY8" fmla="*/ 505710 h 1358026"/>
              <a:gd name="connsiteX9" fmla="*/ 31648 w 1902290"/>
              <a:gd name="connsiteY9" fmla="*/ 371602 h 1358026"/>
              <a:gd name="connsiteX10" fmla="*/ 148295 w 1902290"/>
              <a:gd name="connsiteY10" fmla="*/ 323071 h 1358026"/>
              <a:gd name="connsiteX11" fmla="*/ 1753709 w 1902290"/>
              <a:gd name="connsiteY11" fmla="*/ 10773 h 1358026"/>
              <a:gd name="connsiteX12" fmla="*/ 1867619 w 1902290"/>
              <a:gd name="connsiteY12" fmla="*/ 12986 h 1358026"/>
              <a:gd name="connsiteX0" fmla="*/ 1867619 w 1902290"/>
              <a:gd name="connsiteY0" fmla="*/ 12986 h 1359434"/>
              <a:gd name="connsiteX1" fmla="*/ 1902004 w 1902290"/>
              <a:gd name="connsiteY1" fmla="*/ 135905 h 1359434"/>
              <a:gd name="connsiteX2" fmla="*/ 1902004 w 1902290"/>
              <a:gd name="connsiteY2" fmla="*/ 854747 h 1359434"/>
              <a:gd name="connsiteX3" fmla="*/ 1879774 w 1902290"/>
              <a:gd name="connsiteY3" fmla="*/ 975991 h 1359434"/>
              <a:gd name="connsiteX4" fmla="*/ 1753709 w 1902290"/>
              <a:gd name="connsiteY4" fmla="*/ 1037386 h 1359434"/>
              <a:gd name="connsiteX5" fmla="*/ 149096 w 1902290"/>
              <a:gd name="connsiteY5" fmla="*/ 1349418 h 1359434"/>
              <a:gd name="connsiteX6" fmla="*/ 34183 w 1902290"/>
              <a:gd name="connsiteY6" fmla="*/ 1347594 h 1359434"/>
              <a:gd name="connsiteX7" fmla="*/ 0 w 1902290"/>
              <a:gd name="connsiteY7" fmla="*/ 1224552 h 1359434"/>
              <a:gd name="connsiteX8" fmla="*/ 0 w 1902290"/>
              <a:gd name="connsiteY8" fmla="*/ 505710 h 1359434"/>
              <a:gd name="connsiteX9" fmla="*/ 31648 w 1902290"/>
              <a:gd name="connsiteY9" fmla="*/ 371602 h 1359434"/>
              <a:gd name="connsiteX10" fmla="*/ 148295 w 1902290"/>
              <a:gd name="connsiteY10" fmla="*/ 323071 h 1359434"/>
              <a:gd name="connsiteX11" fmla="*/ 1753709 w 1902290"/>
              <a:gd name="connsiteY11" fmla="*/ 10773 h 1359434"/>
              <a:gd name="connsiteX12" fmla="*/ 1867619 w 1902290"/>
              <a:gd name="connsiteY12" fmla="*/ 12986 h 1359434"/>
              <a:gd name="connsiteX0" fmla="*/ 1867619 w 1902290"/>
              <a:gd name="connsiteY0" fmla="*/ 12986 h 1358913"/>
              <a:gd name="connsiteX1" fmla="*/ 1902004 w 1902290"/>
              <a:gd name="connsiteY1" fmla="*/ 135905 h 1358913"/>
              <a:gd name="connsiteX2" fmla="*/ 1902004 w 1902290"/>
              <a:gd name="connsiteY2" fmla="*/ 854747 h 1358913"/>
              <a:gd name="connsiteX3" fmla="*/ 1879774 w 1902290"/>
              <a:gd name="connsiteY3" fmla="*/ 975991 h 1358913"/>
              <a:gd name="connsiteX4" fmla="*/ 1753709 w 1902290"/>
              <a:gd name="connsiteY4" fmla="*/ 1037386 h 1358913"/>
              <a:gd name="connsiteX5" fmla="*/ 149096 w 1902290"/>
              <a:gd name="connsiteY5" fmla="*/ 1349418 h 1358913"/>
              <a:gd name="connsiteX6" fmla="*/ 34183 w 1902290"/>
              <a:gd name="connsiteY6" fmla="*/ 1347594 h 1358913"/>
              <a:gd name="connsiteX7" fmla="*/ 0 w 1902290"/>
              <a:gd name="connsiteY7" fmla="*/ 1224552 h 1358913"/>
              <a:gd name="connsiteX8" fmla="*/ 0 w 1902290"/>
              <a:gd name="connsiteY8" fmla="*/ 505710 h 1358913"/>
              <a:gd name="connsiteX9" fmla="*/ 31648 w 1902290"/>
              <a:gd name="connsiteY9" fmla="*/ 371602 h 1358913"/>
              <a:gd name="connsiteX10" fmla="*/ 148295 w 1902290"/>
              <a:gd name="connsiteY10" fmla="*/ 323071 h 1358913"/>
              <a:gd name="connsiteX11" fmla="*/ 1753709 w 1902290"/>
              <a:gd name="connsiteY11" fmla="*/ 10773 h 1358913"/>
              <a:gd name="connsiteX12" fmla="*/ 1867619 w 1902290"/>
              <a:gd name="connsiteY12" fmla="*/ 12986 h 1358913"/>
              <a:gd name="connsiteX0" fmla="*/ 1867619 w 1902290"/>
              <a:gd name="connsiteY0" fmla="*/ 12986 h 1360761"/>
              <a:gd name="connsiteX1" fmla="*/ 1902004 w 1902290"/>
              <a:gd name="connsiteY1" fmla="*/ 135905 h 1360761"/>
              <a:gd name="connsiteX2" fmla="*/ 1902004 w 1902290"/>
              <a:gd name="connsiteY2" fmla="*/ 854747 h 1360761"/>
              <a:gd name="connsiteX3" fmla="*/ 1879774 w 1902290"/>
              <a:gd name="connsiteY3" fmla="*/ 975991 h 1360761"/>
              <a:gd name="connsiteX4" fmla="*/ 1753709 w 1902290"/>
              <a:gd name="connsiteY4" fmla="*/ 1037386 h 1360761"/>
              <a:gd name="connsiteX5" fmla="*/ 149096 w 1902290"/>
              <a:gd name="connsiteY5" fmla="*/ 1349418 h 1360761"/>
              <a:gd name="connsiteX6" fmla="*/ 34183 w 1902290"/>
              <a:gd name="connsiteY6" fmla="*/ 1347594 h 1360761"/>
              <a:gd name="connsiteX7" fmla="*/ 0 w 1902290"/>
              <a:gd name="connsiteY7" fmla="*/ 1224552 h 1360761"/>
              <a:gd name="connsiteX8" fmla="*/ 0 w 1902290"/>
              <a:gd name="connsiteY8" fmla="*/ 505710 h 1360761"/>
              <a:gd name="connsiteX9" fmla="*/ 31648 w 1902290"/>
              <a:gd name="connsiteY9" fmla="*/ 371602 h 1360761"/>
              <a:gd name="connsiteX10" fmla="*/ 148295 w 1902290"/>
              <a:gd name="connsiteY10" fmla="*/ 323071 h 1360761"/>
              <a:gd name="connsiteX11" fmla="*/ 1753709 w 1902290"/>
              <a:gd name="connsiteY11" fmla="*/ 10773 h 1360761"/>
              <a:gd name="connsiteX12" fmla="*/ 1867619 w 1902290"/>
              <a:gd name="connsiteY12" fmla="*/ 12986 h 1360761"/>
              <a:gd name="connsiteX0" fmla="*/ 1867619 w 1902290"/>
              <a:gd name="connsiteY0" fmla="*/ 12986 h 1360761"/>
              <a:gd name="connsiteX1" fmla="*/ 1902004 w 1902290"/>
              <a:gd name="connsiteY1" fmla="*/ 135905 h 1360761"/>
              <a:gd name="connsiteX2" fmla="*/ 1902004 w 1902290"/>
              <a:gd name="connsiteY2" fmla="*/ 854747 h 1360761"/>
              <a:gd name="connsiteX3" fmla="*/ 1879774 w 1902290"/>
              <a:gd name="connsiteY3" fmla="*/ 975991 h 1360761"/>
              <a:gd name="connsiteX4" fmla="*/ 1753709 w 1902290"/>
              <a:gd name="connsiteY4" fmla="*/ 1037386 h 1360761"/>
              <a:gd name="connsiteX5" fmla="*/ 149096 w 1902290"/>
              <a:gd name="connsiteY5" fmla="*/ 1349418 h 1360761"/>
              <a:gd name="connsiteX6" fmla="*/ 34183 w 1902290"/>
              <a:gd name="connsiteY6" fmla="*/ 1347594 h 1360761"/>
              <a:gd name="connsiteX7" fmla="*/ 0 w 1902290"/>
              <a:gd name="connsiteY7" fmla="*/ 1224552 h 1360761"/>
              <a:gd name="connsiteX8" fmla="*/ 0 w 1902290"/>
              <a:gd name="connsiteY8" fmla="*/ 505710 h 1360761"/>
              <a:gd name="connsiteX9" fmla="*/ 31648 w 1902290"/>
              <a:gd name="connsiteY9" fmla="*/ 371602 h 1360761"/>
              <a:gd name="connsiteX10" fmla="*/ 148295 w 1902290"/>
              <a:gd name="connsiteY10" fmla="*/ 323071 h 1360761"/>
              <a:gd name="connsiteX11" fmla="*/ 1753709 w 1902290"/>
              <a:gd name="connsiteY11" fmla="*/ 10773 h 1360761"/>
              <a:gd name="connsiteX12" fmla="*/ 1867619 w 1902290"/>
              <a:gd name="connsiteY12" fmla="*/ 12986 h 1360761"/>
              <a:gd name="connsiteX0" fmla="*/ 1867619 w 1902290"/>
              <a:gd name="connsiteY0" fmla="*/ 12986 h 1360761"/>
              <a:gd name="connsiteX1" fmla="*/ 1902004 w 1902290"/>
              <a:gd name="connsiteY1" fmla="*/ 135905 h 1360761"/>
              <a:gd name="connsiteX2" fmla="*/ 1902004 w 1902290"/>
              <a:gd name="connsiteY2" fmla="*/ 854747 h 1360761"/>
              <a:gd name="connsiteX3" fmla="*/ 1879774 w 1902290"/>
              <a:gd name="connsiteY3" fmla="*/ 975991 h 1360761"/>
              <a:gd name="connsiteX4" fmla="*/ 1753709 w 1902290"/>
              <a:gd name="connsiteY4" fmla="*/ 1037386 h 1360761"/>
              <a:gd name="connsiteX5" fmla="*/ 149096 w 1902290"/>
              <a:gd name="connsiteY5" fmla="*/ 1349418 h 1360761"/>
              <a:gd name="connsiteX6" fmla="*/ 34183 w 1902290"/>
              <a:gd name="connsiteY6" fmla="*/ 1347594 h 1360761"/>
              <a:gd name="connsiteX7" fmla="*/ 0 w 1902290"/>
              <a:gd name="connsiteY7" fmla="*/ 1224552 h 1360761"/>
              <a:gd name="connsiteX8" fmla="*/ 0 w 1902290"/>
              <a:gd name="connsiteY8" fmla="*/ 505710 h 1360761"/>
              <a:gd name="connsiteX9" fmla="*/ 31648 w 1902290"/>
              <a:gd name="connsiteY9" fmla="*/ 371602 h 1360761"/>
              <a:gd name="connsiteX10" fmla="*/ 155326 w 1902290"/>
              <a:gd name="connsiteY10" fmla="*/ 319555 h 1360761"/>
              <a:gd name="connsiteX11" fmla="*/ 1753709 w 1902290"/>
              <a:gd name="connsiteY11" fmla="*/ 10773 h 1360761"/>
              <a:gd name="connsiteX12" fmla="*/ 1867619 w 1902290"/>
              <a:gd name="connsiteY12" fmla="*/ 12986 h 1360761"/>
              <a:gd name="connsiteX0" fmla="*/ 1867619 w 1902290"/>
              <a:gd name="connsiteY0" fmla="*/ 12986 h 1360761"/>
              <a:gd name="connsiteX1" fmla="*/ 1902004 w 1902290"/>
              <a:gd name="connsiteY1" fmla="*/ 135905 h 1360761"/>
              <a:gd name="connsiteX2" fmla="*/ 1902004 w 1902290"/>
              <a:gd name="connsiteY2" fmla="*/ 854747 h 1360761"/>
              <a:gd name="connsiteX3" fmla="*/ 1879774 w 1902290"/>
              <a:gd name="connsiteY3" fmla="*/ 975991 h 1360761"/>
              <a:gd name="connsiteX4" fmla="*/ 1753709 w 1902290"/>
              <a:gd name="connsiteY4" fmla="*/ 1037386 h 1360761"/>
              <a:gd name="connsiteX5" fmla="*/ 149096 w 1902290"/>
              <a:gd name="connsiteY5" fmla="*/ 1349418 h 1360761"/>
              <a:gd name="connsiteX6" fmla="*/ 34183 w 1902290"/>
              <a:gd name="connsiteY6" fmla="*/ 1347594 h 1360761"/>
              <a:gd name="connsiteX7" fmla="*/ 0 w 1902290"/>
              <a:gd name="connsiteY7" fmla="*/ 1224552 h 1360761"/>
              <a:gd name="connsiteX8" fmla="*/ 0 w 1902290"/>
              <a:gd name="connsiteY8" fmla="*/ 505710 h 1360761"/>
              <a:gd name="connsiteX9" fmla="*/ 31648 w 1902290"/>
              <a:gd name="connsiteY9" fmla="*/ 371602 h 1360761"/>
              <a:gd name="connsiteX10" fmla="*/ 155326 w 1902290"/>
              <a:gd name="connsiteY10" fmla="*/ 319555 h 1360761"/>
              <a:gd name="connsiteX11" fmla="*/ 1753709 w 1902290"/>
              <a:gd name="connsiteY11" fmla="*/ 10773 h 1360761"/>
              <a:gd name="connsiteX12" fmla="*/ 1867619 w 1902290"/>
              <a:gd name="connsiteY12" fmla="*/ 12986 h 1360761"/>
              <a:gd name="connsiteX0" fmla="*/ 1867619 w 1902290"/>
              <a:gd name="connsiteY0" fmla="*/ 12986 h 1360761"/>
              <a:gd name="connsiteX1" fmla="*/ 1902004 w 1902290"/>
              <a:gd name="connsiteY1" fmla="*/ 135905 h 1360761"/>
              <a:gd name="connsiteX2" fmla="*/ 1902004 w 1902290"/>
              <a:gd name="connsiteY2" fmla="*/ 854747 h 1360761"/>
              <a:gd name="connsiteX3" fmla="*/ 1879774 w 1902290"/>
              <a:gd name="connsiteY3" fmla="*/ 975991 h 1360761"/>
              <a:gd name="connsiteX4" fmla="*/ 1753709 w 1902290"/>
              <a:gd name="connsiteY4" fmla="*/ 1037386 h 1360761"/>
              <a:gd name="connsiteX5" fmla="*/ 149096 w 1902290"/>
              <a:gd name="connsiteY5" fmla="*/ 1349418 h 1360761"/>
              <a:gd name="connsiteX6" fmla="*/ 34183 w 1902290"/>
              <a:gd name="connsiteY6" fmla="*/ 1347594 h 1360761"/>
              <a:gd name="connsiteX7" fmla="*/ 0 w 1902290"/>
              <a:gd name="connsiteY7" fmla="*/ 1224552 h 1360761"/>
              <a:gd name="connsiteX8" fmla="*/ 0 w 1902290"/>
              <a:gd name="connsiteY8" fmla="*/ 505710 h 1360761"/>
              <a:gd name="connsiteX9" fmla="*/ 31648 w 1902290"/>
              <a:gd name="connsiteY9" fmla="*/ 371602 h 1360761"/>
              <a:gd name="connsiteX10" fmla="*/ 155326 w 1902290"/>
              <a:gd name="connsiteY10" fmla="*/ 319555 h 1360761"/>
              <a:gd name="connsiteX11" fmla="*/ 1753709 w 1902290"/>
              <a:gd name="connsiteY11" fmla="*/ 10773 h 1360761"/>
              <a:gd name="connsiteX12" fmla="*/ 1867619 w 1902290"/>
              <a:gd name="connsiteY12" fmla="*/ 12986 h 136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2290" h="1360761">
                <a:moveTo>
                  <a:pt x="1867619" y="12986"/>
                </a:moveTo>
                <a:cubicBezTo>
                  <a:pt x="1905082" y="38138"/>
                  <a:pt x="1902668" y="77924"/>
                  <a:pt x="1902004" y="135905"/>
                </a:cubicBezTo>
                <a:lnTo>
                  <a:pt x="1902004" y="854747"/>
                </a:lnTo>
                <a:cubicBezTo>
                  <a:pt x="1902627" y="907312"/>
                  <a:pt x="1901317" y="946976"/>
                  <a:pt x="1879774" y="975991"/>
                </a:cubicBezTo>
                <a:cubicBezTo>
                  <a:pt x="1849087" y="1017321"/>
                  <a:pt x="1823646" y="1024002"/>
                  <a:pt x="1753709" y="1037386"/>
                </a:cubicBezTo>
                <a:lnTo>
                  <a:pt x="149096" y="1349418"/>
                </a:lnTo>
                <a:cubicBezTo>
                  <a:pt x="112072" y="1358514"/>
                  <a:pt x="61662" y="1370426"/>
                  <a:pt x="34183" y="1347594"/>
                </a:cubicBezTo>
                <a:cubicBezTo>
                  <a:pt x="2177" y="1321001"/>
                  <a:pt x="37" y="1293594"/>
                  <a:pt x="0" y="1224552"/>
                </a:cubicBezTo>
                <a:lnTo>
                  <a:pt x="0" y="505710"/>
                </a:lnTo>
                <a:cubicBezTo>
                  <a:pt x="405" y="458533"/>
                  <a:pt x="5760" y="402628"/>
                  <a:pt x="31648" y="371602"/>
                </a:cubicBezTo>
                <a:cubicBezTo>
                  <a:pt x="57536" y="340576"/>
                  <a:pt x="103964" y="329501"/>
                  <a:pt x="155326" y="319555"/>
                </a:cubicBezTo>
                <a:lnTo>
                  <a:pt x="1753709" y="10773"/>
                </a:lnTo>
                <a:cubicBezTo>
                  <a:pt x="1812984" y="-504"/>
                  <a:pt x="1837468" y="-7257"/>
                  <a:pt x="1867619" y="12986"/>
                </a:cubicBezTo>
                <a:close/>
              </a:path>
            </a:pathLst>
          </a:custGeom>
          <a:gradFill>
            <a:gsLst>
              <a:gs pos="50000">
                <a:schemeClr val="accent4"/>
              </a:gs>
              <a:gs pos="0">
                <a:schemeClr val="tx1"/>
              </a:gs>
              <a:gs pos="100000">
                <a:schemeClr val="accent5"/>
              </a:gs>
            </a:gsLst>
            <a:lin ang="0" scaled="0"/>
          </a:gradFill>
        </p:spPr>
        <p:txBody>
          <a:bodyPr wrap="square" lIns="216000" tIns="576000" rIns="144000" bIns="360000" anchor="t" anchorCtr="0">
            <a:normAutofit/>
          </a:bodyPr>
          <a:lstStyle>
            <a:lvl1pPr algn="l">
              <a:lnSpc>
                <a:spcPct val="90000"/>
              </a:lnSpc>
              <a:defRPr sz="1050" b="1" cap="none" baseline="0">
                <a:solidFill>
                  <a:schemeClr val="bg1"/>
                </a:solidFill>
              </a:defRPr>
            </a:lvl1pPr>
          </a:lstStyle>
          <a:p>
            <a:r>
              <a:rPr lang="en-US" noProof="0" dirty="0"/>
              <a:t>Edit the title</a:t>
            </a:r>
          </a:p>
        </p:txBody>
      </p:sp>
      <p:sp>
        <p:nvSpPr>
          <p:cNvPr id="4" name="Espace réservé du pied de page 3">
            <a:extLst>
              <a:ext uri="{FF2B5EF4-FFF2-40B4-BE49-F238E27FC236}">
                <a16:creationId xmlns:a16="http://schemas.microsoft.com/office/drawing/2014/main" id="{0F8C2B7F-F2FC-47A0-9BB8-77505095523B}"/>
              </a:ext>
            </a:extLst>
          </p:cNvPr>
          <p:cNvSpPr>
            <a:spLocks noGrp="1"/>
          </p:cNvSpPr>
          <p:nvPr>
            <p:ph type="ftr" sz="quarter" idx="15"/>
          </p:nvPr>
        </p:nvSpPr>
        <p:spPr/>
        <p:txBody>
          <a:bodyPr/>
          <a:lstStyle/>
          <a:p>
            <a:r>
              <a:rPr lang="en-US"/>
              <a:t>Title of the presentation </a:t>
            </a:r>
            <a:endParaRPr lang="en-US" dirty="0"/>
          </a:p>
        </p:txBody>
      </p:sp>
      <p:sp>
        <p:nvSpPr>
          <p:cNvPr id="5" name="Espace réservé du numéro de diapositive 4">
            <a:extLst>
              <a:ext uri="{FF2B5EF4-FFF2-40B4-BE49-F238E27FC236}">
                <a16:creationId xmlns:a16="http://schemas.microsoft.com/office/drawing/2014/main" id="{E4253EC9-D4C3-40CA-B15D-1F267382B6EA}"/>
              </a:ext>
            </a:extLst>
          </p:cNvPr>
          <p:cNvSpPr>
            <a:spLocks noGrp="1"/>
          </p:cNvSpPr>
          <p:nvPr>
            <p:ph type="sldNum" sz="quarter" idx="16"/>
          </p:nvPr>
        </p:nvSpPr>
        <p:spPr/>
        <p:txBody>
          <a:bodyPr/>
          <a:lstStyle/>
          <a:p>
            <a:fld id="{DD52E7CA-940C-4B6E-9E73-0245BA95FC91}" type="slidenum">
              <a:rPr lang="en-US" noProof="0" smtClean="0"/>
              <a:pPr/>
              <a:t>‹#›</a:t>
            </a:fld>
            <a:r>
              <a:rPr lang="en-US" noProof="0"/>
              <a:t> /</a:t>
            </a:r>
            <a:endParaRPr lang="en-US" noProof="0" dirty="0"/>
          </a:p>
        </p:txBody>
      </p:sp>
      <p:sp>
        <p:nvSpPr>
          <p:cNvPr id="3" name="Espace réservé du texte 2">
            <a:extLst>
              <a:ext uri="{FF2B5EF4-FFF2-40B4-BE49-F238E27FC236}">
                <a16:creationId xmlns:a16="http://schemas.microsoft.com/office/drawing/2014/main" id="{3159AEE3-C1A1-413F-B50E-63099F971039}"/>
              </a:ext>
            </a:extLst>
          </p:cNvPr>
          <p:cNvSpPr>
            <a:spLocks noGrp="1"/>
          </p:cNvSpPr>
          <p:nvPr>
            <p:ph type="body" sz="quarter" idx="17"/>
          </p:nvPr>
        </p:nvSpPr>
        <p:spPr>
          <a:xfrm>
            <a:off x="264321" y="5301546"/>
            <a:ext cx="6330553" cy="31369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982458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ois contenus">
    <p:spTree>
      <p:nvGrpSpPr>
        <p:cNvPr id="1" name=""/>
        <p:cNvGrpSpPr/>
        <p:nvPr/>
      </p:nvGrpSpPr>
      <p:grpSpPr>
        <a:xfrm>
          <a:off x="0" y="0"/>
          <a:ext cx="0" cy="0"/>
          <a:chOff x="0" y="0"/>
          <a:chExt cx="0" cy="0"/>
        </a:xfrm>
      </p:grpSpPr>
      <p:sp>
        <p:nvSpPr>
          <p:cNvPr id="21" name="Espace réservé du texte 28">
            <a:extLst>
              <a:ext uri="{FF2B5EF4-FFF2-40B4-BE49-F238E27FC236}">
                <a16:creationId xmlns:a16="http://schemas.microsoft.com/office/drawing/2014/main" id="{54FD48B1-E271-4A05-86BC-F52DF331290C}"/>
              </a:ext>
            </a:extLst>
          </p:cNvPr>
          <p:cNvSpPr>
            <a:spLocks noGrp="1"/>
          </p:cNvSpPr>
          <p:nvPr>
            <p:ph type="body" sz="quarter" idx="44"/>
          </p:nvPr>
        </p:nvSpPr>
        <p:spPr>
          <a:xfrm>
            <a:off x="2609708" y="2525421"/>
            <a:ext cx="1790843" cy="5913026"/>
          </a:xfrm>
          <a:prstGeom prst="roundRect">
            <a:avLst>
              <a:gd name="adj" fmla="val 4987"/>
            </a:avLst>
          </a:prstGeom>
          <a:gradFill>
            <a:gsLst>
              <a:gs pos="100000">
                <a:srgbClr val="67B9B0"/>
              </a:gs>
              <a:gs pos="0">
                <a:schemeClr val="bg2"/>
              </a:gs>
            </a:gsLst>
            <a:lin ang="0" scaled="0"/>
          </a:gradFill>
        </p:spPr>
        <p:txBody>
          <a:bodyPr vert="horz" wrap="square" lIns="72000" tIns="1548000" rIns="91440" bIns="360000" rtlCol="0">
            <a:normAutofit lnSpcReduction="10000"/>
          </a:bodyPr>
          <a:lstStyle>
            <a:lvl1pPr>
              <a:buClr>
                <a:schemeClr val="bg1"/>
              </a:buClr>
              <a:defRPr lang="en-US" noProof="0" dirty="0">
                <a:solidFill>
                  <a:schemeClr val="bg1"/>
                </a:solidFill>
              </a:defRPr>
            </a:lvl1pPr>
            <a:lvl2pPr>
              <a:buClr>
                <a:schemeClr val="bg1"/>
              </a:buClr>
              <a:defRPr lang="en-US" noProof="0" dirty="0">
                <a:solidFill>
                  <a:schemeClr val="bg1"/>
                </a:solidFill>
              </a:defRPr>
            </a:lvl2pPr>
            <a:lvl3pPr>
              <a:buClr>
                <a:schemeClr val="bg1"/>
              </a:buClr>
              <a:defRPr lang="en-US" noProof="0" dirty="0">
                <a:solidFill>
                  <a:schemeClr val="bg1"/>
                </a:solidFill>
              </a:defRPr>
            </a:lvl3pPr>
          </a:lstStyle>
          <a:p>
            <a:pPr lvl="0">
              <a:lnSpc>
                <a:spcPct val="100000"/>
              </a:lnSpc>
              <a:buClr>
                <a:schemeClr val="bg1"/>
              </a:buClr>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r>
              <a:rPr lang="en-US" noProof="0" dirty="0"/>
              <a:t> </a:t>
            </a:r>
          </a:p>
        </p:txBody>
      </p:sp>
      <p:sp>
        <p:nvSpPr>
          <p:cNvPr id="22" name="Espace réservé du texte 28">
            <a:extLst>
              <a:ext uri="{FF2B5EF4-FFF2-40B4-BE49-F238E27FC236}">
                <a16:creationId xmlns:a16="http://schemas.microsoft.com/office/drawing/2014/main" id="{A797F598-BF66-43EB-941E-85AAB3C1E347}"/>
              </a:ext>
            </a:extLst>
          </p:cNvPr>
          <p:cNvSpPr>
            <a:spLocks noGrp="1"/>
          </p:cNvSpPr>
          <p:nvPr>
            <p:ph type="body" sz="quarter" idx="45"/>
          </p:nvPr>
        </p:nvSpPr>
        <p:spPr>
          <a:xfrm>
            <a:off x="4801792" y="2525421"/>
            <a:ext cx="1790843" cy="5913026"/>
          </a:xfrm>
          <a:prstGeom prst="roundRect">
            <a:avLst>
              <a:gd name="adj" fmla="val 4987"/>
            </a:avLst>
          </a:prstGeom>
          <a:gradFill>
            <a:gsLst>
              <a:gs pos="100000">
                <a:srgbClr val="67B9B0"/>
              </a:gs>
              <a:gs pos="0">
                <a:schemeClr val="bg2"/>
              </a:gs>
            </a:gsLst>
            <a:lin ang="0" scaled="0"/>
          </a:gradFill>
        </p:spPr>
        <p:txBody>
          <a:bodyPr vert="horz" wrap="square" lIns="72000" tIns="1548000" rIns="91440" bIns="360000" rtlCol="0">
            <a:normAutofit lnSpcReduction="10000"/>
          </a:bodyPr>
          <a:lstStyle>
            <a:lvl1pPr>
              <a:buClr>
                <a:schemeClr val="bg1"/>
              </a:buClr>
              <a:defRPr lang="en-US" noProof="0">
                <a:solidFill>
                  <a:schemeClr val="bg1"/>
                </a:solidFill>
              </a:defRPr>
            </a:lvl1pPr>
            <a:lvl2pPr>
              <a:buClr>
                <a:schemeClr val="bg1"/>
              </a:buClr>
              <a:defRPr lang="en-US" noProof="0">
                <a:solidFill>
                  <a:schemeClr val="bg1"/>
                </a:solidFill>
              </a:defRPr>
            </a:lvl2pPr>
            <a:lvl3pPr>
              <a:buClr>
                <a:schemeClr val="bg1"/>
              </a:buClr>
              <a:defRPr lang="en-US" noProof="0">
                <a:solidFill>
                  <a:schemeClr val="bg1"/>
                </a:solidFill>
              </a:defRPr>
            </a:lvl3pPr>
          </a:lstStyle>
          <a:p>
            <a:pPr lvl="0">
              <a:lnSpc>
                <a:spcPct val="100000"/>
              </a:lnSpc>
              <a:buClr>
                <a:schemeClr val="bg1"/>
              </a:buClr>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r>
              <a:rPr lang="en-US" noProof="0" dirty="0"/>
              <a:t> </a:t>
            </a:r>
          </a:p>
        </p:txBody>
      </p:sp>
      <p:sp>
        <p:nvSpPr>
          <p:cNvPr id="5" name="Titre 4">
            <a:extLst>
              <a:ext uri="{FF2B5EF4-FFF2-40B4-BE49-F238E27FC236}">
                <a16:creationId xmlns:a16="http://schemas.microsoft.com/office/drawing/2014/main" id="{276A1C73-504F-4EFB-B472-CAF8483148DD}"/>
              </a:ext>
            </a:extLst>
          </p:cNvPr>
          <p:cNvSpPr>
            <a:spLocks noGrp="1"/>
          </p:cNvSpPr>
          <p:nvPr>
            <p:ph type="title" hasCustomPrompt="1"/>
          </p:nvPr>
        </p:nvSpPr>
        <p:spPr/>
        <p:txBody>
          <a:bodyPr/>
          <a:lstStyle/>
          <a:p>
            <a:r>
              <a:rPr lang="en-US" noProof="0" dirty="0" err="1"/>
              <a:t>TitLe</a:t>
            </a:r>
            <a:r>
              <a:rPr lang="en-US" noProof="0" dirty="0"/>
              <a:t> 1 (LEVEL 0) arial 18-point</a:t>
            </a:r>
          </a:p>
        </p:txBody>
      </p:sp>
      <p:sp>
        <p:nvSpPr>
          <p:cNvPr id="19" name="Espace réservé du texte 7">
            <a:extLst>
              <a:ext uri="{FF2B5EF4-FFF2-40B4-BE49-F238E27FC236}">
                <a16:creationId xmlns:a16="http://schemas.microsoft.com/office/drawing/2014/main" id="{1547431F-7128-4125-8C02-E7235B35E5DD}"/>
              </a:ext>
            </a:extLst>
          </p:cNvPr>
          <p:cNvSpPr>
            <a:spLocks noGrp="1"/>
          </p:cNvSpPr>
          <p:nvPr>
            <p:ph type="body" sz="quarter" idx="32" hasCustomPrompt="1"/>
          </p:nvPr>
        </p:nvSpPr>
        <p:spPr>
          <a:xfrm>
            <a:off x="270001" y="1261478"/>
            <a:ext cx="5983241"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29" name="Espace réservé du texte 28">
            <a:extLst>
              <a:ext uri="{FF2B5EF4-FFF2-40B4-BE49-F238E27FC236}">
                <a16:creationId xmlns:a16="http://schemas.microsoft.com/office/drawing/2014/main" id="{38475BF4-C7D2-42EE-8247-D9E73989D659}"/>
              </a:ext>
            </a:extLst>
          </p:cNvPr>
          <p:cNvSpPr>
            <a:spLocks noGrp="1"/>
          </p:cNvSpPr>
          <p:nvPr>
            <p:ph type="body" sz="quarter" idx="27"/>
          </p:nvPr>
        </p:nvSpPr>
        <p:spPr>
          <a:xfrm>
            <a:off x="458392" y="2525421"/>
            <a:ext cx="1790843" cy="5913026"/>
          </a:xfrm>
          <a:prstGeom prst="roundRect">
            <a:avLst>
              <a:gd name="adj" fmla="val 4987"/>
            </a:avLst>
          </a:prstGeom>
          <a:gradFill>
            <a:gsLst>
              <a:gs pos="100000">
                <a:srgbClr val="67B9B0"/>
              </a:gs>
              <a:gs pos="0">
                <a:schemeClr val="bg2"/>
              </a:gs>
            </a:gsLst>
            <a:lin ang="0" scaled="0"/>
          </a:gradFill>
        </p:spPr>
        <p:txBody>
          <a:bodyPr vert="horz" wrap="square" lIns="72000" tIns="1548000" rIns="91440" bIns="360000" rtlCol="0">
            <a:normAutofit lnSpcReduction="10000"/>
          </a:bodyPr>
          <a:lstStyle>
            <a:lvl1pPr marL="135728" indent="-135728">
              <a:buClr>
                <a:schemeClr val="bg1"/>
              </a:buClr>
              <a:defRPr lang="fr-FR" dirty="0">
                <a:solidFill>
                  <a:schemeClr val="bg1"/>
                </a:solidFill>
              </a:defRPr>
            </a:lvl1pPr>
            <a:lvl2pPr>
              <a:buClr>
                <a:schemeClr val="bg1"/>
              </a:buClr>
              <a:defRPr lang="fr-FR" dirty="0">
                <a:solidFill>
                  <a:schemeClr val="bg1"/>
                </a:solidFill>
              </a:defRPr>
            </a:lvl2pPr>
            <a:lvl3pPr>
              <a:buClr>
                <a:schemeClr val="bg1"/>
              </a:buClr>
              <a:defRPr lang="fr-FR" dirty="0">
                <a:solidFill>
                  <a:schemeClr val="bg1"/>
                </a:solidFill>
              </a:defRPr>
            </a:lvl3pPr>
          </a:lstStyle>
          <a:p>
            <a:pPr marL="135728" marR="0" lvl="0" indent="-135728" algn="l" defTabSz="685766" rtl="0" eaLnBrk="1" fontAlgn="auto" latinLnBrk="0" hangingPunct="1">
              <a:lnSpc>
                <a:spcPct val="100000"/>
              </a:lnSpc>
              <a:spcBef>
                <a:spcPts val="0"/>
              </a:spcBef>
              <a:spcAft>
                <a:spcPts val="750"/>
              </a:spcAft>
              <a:buClr>
                <a:schemeClr val="bg1"/>
              </a:buClr>
              <a:buSzTx/>
              <a:buFont typeface="Arial" panose="020B0604020202020204" pitchFamily="34" charset="0"/>
              <a:buChar char="●"/>
              <a:tabLst/>
            </a:pPr>
            <a:r>
              <a:rPr lang="en-US" noProof="0" dirty="0" err="1"/>
              <a:t>Cliquez</a:t>
            </a:r>
            <a:r>
              <a:rPr lang="en-US" noProof="0" dirty="0"/>
              <a:t> pour modifier les styles du </a:t>
            </a:r>
            <a:r>
              <a:rPr lang="en-US" noProof="0" dirty="0" err="1"/>
              <a:t>texte</a:t>
            </a:r>
            <a:r>
              <a:rPr lang="en-US" noProof="0" dirty="0"/>
              <a:t> du masque</a:t>
            </a:r>
          </a:p>
          <a:p>
            <a:pPr lvl="1">
              <a:buClr>
                <a:schemeClr val="bg1"/>
              </a:buClr>
            </a:pPr>
            <a:r>
              <a:rPr lang="en-US" noProof="0" dirty="0" err="1"/>
              <a:t>Deuxième</a:t>
            </a:r>
            <a:r>
              <a:rPr lang="en-US" noProof="0" dirty="0"/>
              <a:t> </a:t>
            </a:r>
            <a:r>
              <a:rPr lang="en-US" noProof="0" dirty="0" err="1"/>
              <a:t>niveau</a:t>
            </a:r>
            <a:endParaRPr lang="en-US" noProof="0" dirty="0"/>
          </a:p>
          <a:p>
            <a:pPr lvl="2">
              <a:buClr>
                <a:schemeClr val="bg1"/>
              </a:buClr>
            </a:pPr>
            <a:r>
              <a:rPr lang="en-US" noProof="0" dirty="0" err="1"/>
              <a:t>Troisième</a:t>
            </a:r>
            <a:r>
              <a:rPr lang="en-US" noProof="0" dirty="0"/>
              <a:t> </a:t>
            </a:r>
            <a:r>
              <a:rPr lang="en-US" noProof="0" dirty="0" err="1"/>
              <a:t>niveau</a:t>
            </a:r>
            <a:r>
              <a:rPr lang="en-US" noProof="0" dirty="0"/>
              <a:t> </a:t>
            </a:r>
          </a:p>
        </p:txBody>
      </p:sp>
      <p:sp>
        <p:nvSpPr>
          <p:cNvPr id="51" name="ZoneTexte 50">
            <a:extLst>
              <a:ext uri="{FF2B5EF4-FFF2-40B4-BE49-F238E27FC236}">
                <a16:creationId xmlns:a16="http://schemas.microsoft.com/office/drawing/2014/main" id="{9E37E46B-A015-4F6F-A43F-B4499A62F2D3}"/>
              </a:ext>
            </a:extLst>
          </p:cNvPr>
          <p:cNvSpPr txBox="1"/>
          <p:nvPr userDrawn="1"/>
        </p:nvSpPr>
        <p:spPr>
          <a:xfrm>
            <a:off x="-1725422" y="952150"/>
            <a:ext cx="1575437" cy="2373727"/>
          </a:xfrm>
          <a:prstGeom prst="rect">
            <a:avLst/>
          </a:prstGeom>
          <a:noFill/>
        </p:spPr>
        <p:txBody>
          <a:bodyPr wrap="square" rtlCol="0">
            <a:spAutoFit/>
          </a:bodyPr>
          <a:lstStyle/>
          <a:p>
            <a:r>
              <a:rPr lang="en-US" sz="675" noProof="0">
                <a:solidFill>
                  <a:srgbClr val="000000"/>
                </a:solidFill>
                <a:latin typeface="Arial" panose="020B0604020202020204" pitchFamily="34" charset="0"/>
                <a:cs typeface="Arial" panose="020B0604020202020204" pitchFamily="34" charset="0"/>
              </a:rPr>
              <a:t>To </a:t>
            </a:r>
            <a:r>
              <a:rPr lang="en-US" sz="675" b="1" noProof="0">
                <a:solidFill>
                  <a:srgbClr val="000000"/>
                </a:solidFill>
                <a:latin typeface="Arial" panose="020B0604020202020204" pitchFamily="34" charset="0"/>
                <a:cs typeface="Arial" panose="020B0604020202020204" pitchFamily="34" charset="0"/>
              </a:rPr>
              <a:t>replace</a:t>
            </a:r>
            <a:r>
              <a:rPr lang="en-US" sz="675" b="1" baseline="0" noProof="0">
                <a:solidFill>
                  <a:srgbClr val="000000"/>
                </a:solidFill>
                <a:latin typeface="Arial" panose="020B0604020202020204" pitchFamily="34" charset="0"/>
                <a:cs typeface="Arial" panose="020B0604020202020204" pitchFamily="34" charset="0"/>
              </a:rPr>
              <a:t> </a:t>
            </a:r>
            <a:r>
              <a:rPr lang="en-US" sz="675" b="1" noProof="0">
                <a:solidFill>
                  <a:srgbClr val="000000"/>
                </a:solidFill>
                <a:latin typeface="Arial" panose="020B0604020202020204" pitchFamily="34" charset="0"/>
                <a:cs typeface="Arial" panose="020B0604020202020204" pitchFamily="34" charset="0"/>
              </a:rPr>
              <a:t>an image displayed</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noProof="0">
                <a:solidFill>
                  <a:srgbClr val="000000"/>
                </a:solidFill>
                <a:latin typeface="Arial" panose="020B0604020202020204" pitchFamily="34" charset="0"/>
                <a:cs typeface="Arial" panose="020B0604020202020204" pitchFamily="34" charset="0"/>
              </a:rPr>
              <a:t>Delete the image displayed</a:t>
            </a:r>
            <a:endParaRPr lang="en-US" sz="675" baseline="0"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Click on the Pictures</a:t>
            </a:r>
            <a:r>
              <a:rPr lang="en-US" sz="675" baseline="0" noProof="0">
                <a:solidFill>
                  <a:srgbClr val="000000"/>
                </a:solidFill>
                <a:latin typeface="Arial" panose="020B0604020202020204" pitchFamily="34" charset="0"/>
                <a:cs typeface="Arial" panose="020B0604020202020204" pitchFamily="34" charset="0"/>
              </a:rPr>
              <a:t> icon</a:t>
            </a:r>
            <a:endParaRPr lang="en-US" sz="675" noProof="0">
              <a:solidFill>
                <a:srgbClr val="000000"/>
              </a:solidFill>
              <a:latin typeface="Arial" panose="020B0604020202020204" pitchFamily="34" charset="0"/>
              <a:cs typeface="Arial" panose="020B0604020202020204" pitchFamily="34" charset="0"/>
            </a:endParaRPr>
          </a:p>
          <a:p>
            <a:pPr marL="171446" marR="0" indent="-171446" algn="l" defTabSz="685783" rtl="0" eaLnBrk="1" fontAlgn="auto" latinLnBrk="0" hangingPunct="1">
              <a:lnSpc>
                <a:spcPct val="100000"/>
              </a:lnSpc>
              <a:spcBef>
                <a:spcPts val="150"/>
              </a:spcBef>
              <a:spcAft>
                <a:spcPts val="0"/>
              </a:spcAft>
              <a:buClrTx/>
              <a:buSzTx/>
              <a:buFont typeface="+mj-lt"/>
              <a:buAutoNum type="arabicPeriod"/>
              <a:tabLst/>
              <a:defRPr/>
            </a:pPr>
            <a:r>
              <a:rPr lang="en-US" sz="675" noProof="0">
                <a:solidFill>
                  <a:srgbClr val="000000"/>
                </a:solidFill>
                <a:latin typeface="Arial" panose="020B0604020202020204" pitchFamily="34" charset="0"/>
                <a:cs typeface="Arial" panose="020B0604020202020204" pitchFamily="34" charset="0"/>
              </a:rPr>
              <a:t>Select a new image</a:t>
            </a:r>
            <a:r>
              <a:rPr lang="en-US" sz="675" b="1" noProof="0">
                <a:solidFill>
                  <a:srgbClr val="000000"/>
                </a:solidFill>
                <a:latin typeface="Arial" panose="020B0604020202020204" pitchFamily="34" charset="0"/>
                <a:cs typeface="Arial" panose="020B0604020202020204" pitchFamily="34" charset="0"/>
              </a:rPr>
              <a:t> </a:t>
            </a:r>
          </a:p>
          <a:p>
            <a:pPr marL="134538" indent="-132157">
              <a:spcBef>
                <a:spcPts val="150"/>
              </a:spcBef>
              <a:buAutoNum type="arabicPeriod"/>
              <a:tabLst/>
            </a:pPr>
            <a:endParaRPr lang="en-US" sz="675" b="1" noProof="0">
              <a:solidFill>
                <a:srgbClr val="000000"/>
              </a:solidFill>
              <a:latin typeface="Arial" panose="020B0604020202020204" pitchFamily="34" charset="0"/>
              <a:cs typeface="Arial" panose="020B0604020202020204" pitchFamily="34" charset="0"/>
            </a:endParaRPr>
          </a:p>
          <a:p>
            <a:pPr marL="0" indent="0">
              <a:spcBef>
                <a:spcPts val="150"/>
              </a:spcBef>
              <a:buNone/>
            </a:pPr>
            <a:r>
              <a:rPr lang="en-US" sz="675" baseline="0" noProof="0">
                <a:solidFill>
                  <a:srgbClr val="000000"/>
                </a:solidFill>
                <a:latin typeface="Arial" panose="020B0604020202020204" pitchFamily="34" charset="0"/>
                <a:cs typeface="Arial" panose="020B0604020202020204" pitchFamily="34" charset="0"/>
              </a:rPr>
              <a:t>To </a:t>
            </a:r>
            <a:r>
              <a:rPr lang="en-US" sz="675" b="1" baseline="0" noProof="0">
                <a:solidFill>
                  <a:srgbClr val="000000"/>
                </a:solidFill>
                <a:latin typeface="Arial" panose="020B0604020202020204" pitchFamily="34" charset="0"/>
                <a:cs typeface="Arial" panose="020B0604020202020204" pitchFamily="34" charset="0"/>
              </a:rPr>
              <a:t>resize an image</a:t>
            </a:r>
            <a:r>
              <a:rPr lang="en-US" sz="675" baseline="0" noProof="0">
                <a:solidFill>
                  <a:srgbClr val="000000"/>
                </a:solidFill>
                <a:latin typeface="Arial" panose="020B0604020202020204" pitchFamily="34" charset="0"/>
                <a:cs typeface="Arial" panose="020B0604020202020204" pitchFamily="34" charset="0"/>
              </a:rPr>
              <a:t>:</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Go to the Format tab</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Click on Crop</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Cropping handles will appear. Click, hold and drag a handle to crop the image.</a:t>
            </a:r>
          </a:p>
          <a:p>
            <a:pPr marL="171446" indent="-171446">
              <a:spcBef>
                <a:spcPts val="150"/>
              </a:spcBef>
              <a:buFont typeface="+mj-lt"/>
              <a:buAutoNum type="arabicPeriod"/>
            </a:pPr>
            <a:r>
              <a:rPr lang="en-US" sz="675" baseline="0" noProof="0">
                <a:solidFill>
                  <a:srgbClr val="000000"/>
                </a:solidFill>
                <a:latin typeface="Arial" panose="020B0604020202020204" pitchFamily="34" charset="0"/>
                <a:cs typeface="Arial" panose="020B0604020202020204" pitchFamily="34" charset="0"/>
              </a:rPr>
              <a:t>Centre the image by clicking, holding and dragging it to the centre of the box. </a:t>
            </a:r>
          </a:p>
          <a:p>
            <a:pPr marL="0" indent="0">
              <a:spcBef>
                <a:spcPts val="150"/>
              </a:spcBef>
              <a:buFont typeface="+mj-lt"/>
              <a:buNone/>
            </a:pPr>
            <a:r>
              <a:rPr lang="en-US" sz="675" u="sng" baseline="0" noProof="0">
                <a:solidFill>
                  <a:srgbClr val="000000"/>
                </a:solidFill>
                <a:latin typeface="Arial" panose="020B0604020202020204" pitchFamily="34" charset="0"/>
                <a:cs typeface="Arial" panose="020B0604020202020204" pitchFamily="34" charset="0"/>
              </a:rPr>
              <a:t>N.B.</a:t>
            </a:r>
            <a:r>
              <a:rPr lang="en-US" sz="675" baseline="0" noProof="0">
                <a:solidFill>
                  <a:srgbClr val="000000"/>
                </a:solidFill>
                <a:latin typeface="Arial" panose="020B0604020202020204" pitchFamily="34" charset="0"/>
                <a:cs typeface="Arial" panose="020B0604020202020204" pitchFamily="34" charset="0"/>
              </a:rPr>
              <a:t> To crop the image proportionally, hold the Shift key while you resize the image.</a:t>
            </a:r>
          </a:p>
          <a:p>
            <a:pPr marL="0" indent="0">
              <a:spcBef>
                <a:spcPts val="150"/>
              </a:spcBef>
              <a:buNone/>
            </a:pPr>
            <a:endParaRPr lang="en-US" sz="675" baseline="0" noProof="0">
              <a:solidFill>
                <a:srgbClr val="000000"/>
              </a:solidFill>
              <a:latin typeface="Arial" panose="020B0604020202020204" pitchFamily="34" charset="0"/>
              <a:cs typeface="Arial" panose="020B0604020202020204" pitchFamily="34" charset="0"/>
            </a:endParaRPr>
          </a:p>
        </p:txBody>
      </p:sp>
      <p:grpSp>
        <p:nvGrpSpPr>
          <p:cNvPr id="52" name="Groupe 51">
            <a:extLst>
              <a:ext uri="{FF2B5EF4-FFF2-40B4-BE49-F238E27FC236}">
                <a16:creationId xmlns:a16="http://schemas.microsoft.com/office/drawing/2014/main" id="{242550B6-20BF-4B7D-BE86-A57608874007}"/>
              </a:ext>
            </a:extLst>
          </p:cNvPr>
          <p:cNvGrpSpPr/>
          <p:nvPr userDrawn="1"/>
        </p:nvGrpSpPr>
        <p:grpSpPr>
          <a:xfrm>
            <a:off x="-189402" y="1119013"/>
            <a:ext cx="108012" cy="8786989"/>
            <a:chOff x="-252536" y="-197952"/>
            <a:chExt cx="144016" cy="4562475"/>
          </a:xfrm>
        </p:grpSpPr>
        <p:cxnSp>
          <p:nvCxnSpPr>
            <p:cNvPr id="53" name="Connecteur droit 52">
              <a:extLst>
                <a:ext uri="{FF2B5EF4-FFF2-40B4-BE49-F238E27FC236}">
                  <a16:creationId xmlns:a16="http://schemas.microsoft.com/office/drawing/2014/main" id="{FF09EC4E-BAB6-4850-B996-1B078D0961FE}"/>
                </a:ext>
              </a:extLst>
            </p:cNvPr>
            <p:cNvCxnSpPr/>
            <p:nvPr userDrawn="1"/>
          </p:nvCxnSpPr>
          <p:spPr>
            <a:xfrm>
              <a:off x="-252536" y="-197952"/>
              <a:ext cx="0" cy="45624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5DACF023-ED39-4B11-8FE6-9748A415CB15}"/>
                </a:ext>
              </a:extLst>
            </p:cNvPr>
            <p:cNvCxnSpPr/>
            <p:nvPr userDrawn="1"/>
          </p:nvCxnSpPr>
          <p:spPr>
            <a:xfrm flipH="1">
              <a:off x="-252536" y="1221344"/>
              <a:ext cx="14401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55" name="Image 54">
            <a:extLst>
              <a:ext uri="{FF2B5EF4-FFF2-40B4-BE49-F238E27FC236}">
                <a16:creationId xmlns:a16="http://schemas.microsoft.com/office/drawing/2014/main" id="{195E1888-A9FE-4984-8EEC-E22E24E925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16248" y="3904213"/>
            <a:ext cx="231700" cy="947563"/>
          </a:xfrm>
          <a:prstGeom prst="rect">
            <a:avLst/>
          </a:prstGeom>
          <a:ln>
            <a:solidFill>
              <a:schemeClr val="bg2"/>
            </a:solidFill>
          </a:ln>
        </p:spPr>
      </p:pic>
      <p:sp>
        <p:nvSpPr>
          <p:cNvPr id="17" name="Espace réservé pour une image  29">
            <a:extLst>
              <a:ext uri="{FF2B5EF4-FFF2-40B4-BE49-F238E27FC236}">
                <a16:creationId xmlns:a16="http://schemas.microsoft.com/office/drawing/2014/main" id="{69801787-38DD-4ED7-B861-403F9CF85AF3}"/>
              </a:ext>
            </a:extLst>
          </p:cNvPr>
          <p:cNvSpPr>
            <a:spLocks noGrp="1"/>
          </p:cNvSpPr>
          <p:nvPr>
            <p:ph type="pic" sz="quarter" idx="39"/>
          </p:nvPr>
        </p:nvSpPr>
        <p:spPr>
          <a:xfrm>
            <a:off x="270001" y="2072923"/>
            <a:ext cx="1236496" cy="3253066"/>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18" name="Espace réservé pour une image  29">
            <a:extLst>
              <a:ext uri="{FF2B5EF4-FFF2-40B4-BE49-F238E27FC236}">
                <a16:creationId xmlns:a16="http://schemas.microsoft.com/office/drawing/2014/main" id="{A49AC33C-E4B0-4303-92FA-0D9D8D95A94E}"/>
              </a:ext>
            </a:extLst>
          </p:cNvPr>
          <p:cNvSpPr>
            <a:spLocks noGrp="1"/>
          </p:cNvSpPr>
          <p:nvPr>
            <p:ph type="pic" sz="quarter" idx="41"/>
          </p:nvPr>
        </p:nvSpPr>
        <p:spPr>
          <a:xfrm>
            <a:off x="2448830" y="2072923"/>
            <a:ext cx="1236496" cy="3253066"/>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0" name="Espace réservé pour une image  29">
            <a:extLst>
              <a:ext uri="{FF2B5EF4-FFF2-40B4-BE49-F238E27FC236}">
                <a16:creationId xmlns:a16="http://schemas.microsoft.com/office/drawing/2014/main" id="{251D12BC-8C62-4097-88A1-171B65505E9D}"/>
              </a:ext>
            </a:extLst>
          </p:cNvPr>
          <p:cNvSpPr>
            <a:spLocks noGrp="1"/>
          </p:cNvSpPr>
          <p:nvPr>
            <p:ph type="pic" sz="quarter" idx="43"/>
          </p:nvPr>
        </p:nvSpPr>
        <p:spPr>
          <a:xfrm>
            <a:off x="4623031" y="2072923"/>
            <a:ext cx="1236496" cy="3253066"/>
          </a:xfrm>
          <a:prstGeom prst="roundRect">
            <a:avLst>
              <a:gd name="adj" fmla="val 6817"/>
            </a:avLst>
          </a:prstGeom>
          <a:solidFill>
            <a:schemeClr val="bg1">
              <a:lumMod val="95000"/>
            </a:schemeClr>
          </a:solid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2" name="Espace réservé du pied de page 1">
            <a:extLst>
              <a:ext uri="{FF2B5EF4-FFF2-40B4-BE49-F238E27FC236}">
                <a16:creationId xmlns:a16="http://schemas.microsoft.com/office/drawing/2014/main" id="{22F97674-C46D-47D1-ABD4-EBFAFD371D7B}"/>
              </a:ext>
            </a:extLst>
          </p:cNvPr>
          <p:cNvSpPr>
            <a:spLocks noGrp="1"/>
          </p:cNvSpPr>
          <p:nvPr>
            <p:ph type="ftr" sz="quarter" idx="46"/>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20B1FBD3-72F2-449D-9288-9B8466EB8D6F}"/>
              </a:ext>
            </a:extLst>
          </p:cNvPr>
          <p:cNvSpPr>
            <a:spLocks noGrp="1"/>
          </p:cNvSpPr>
          <p:nvPr>
            <p:ph type="sldNum" sz="quarter" idx="47"/>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328744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Option5">
    <p:bg>
      <p:bgPr>
        <a:solidFill>
          <a:schemeClr val="bg1">
            <a:lumMod val="95000"/>
          </a:schemeClr>
        </a:solidFill>
        <a:effectLst/>
      </p:bgPr>
    </p:bg>
    <p:spTree>
      <p:nvGrpSpPr>
        <p:cNvPr id="1" name=""/>
        <p:cNvGrpSpPr/>
        <p:nvPr/>
      </p:nvGrpSpPr>
      <p:grpSpPr>
        <a:xfrm>
          <a:off x="0" y="0"/>
          <a:ext cx="0" cy="0"/>
          <a:chOff x="0" y="0"/>
          <a:chExt cx="0" cy="0"/>
        </a:xfrm>
      </p:grpSpPr>
      <p:sp>
        <p:nvSpPr>
          <p:cNvPr id="9" name="Graphique 6">
            <a:extLst>
              <a:ext uri="{FF2B5EF4-FFF2-40B4-BE49-F238E27FC236}">
                <a16:creationId xmlns:a16="http://schemas.microsoft.com/office/drawing/2014/main" id="{E0A037EE-2D06-3A37-A640-1C9B0455460F}"/>
              </a:ext>
            </a:extLst>
          </p:cNvPr>
          <p:cNvSpPr/>
          <p:nvPr/>
        </p:nvSpPr>
        <p:spPr>
          <a:xfrm>
            <a:off x="3971564" y="1609191"/>
            <a:ext cx="2640210" cy="6067613"/>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gradFill>
            <a:gsLst>
              <a:gs pos="0">
                <a:srgbClr val="67B9B0"/>
              </a:gs>
              <a:gs pos="50000">
                <a:schemeClr val="tx1"/>
              </a:gs>
              <a:gs pos="25000">
                <a:schemeClr val="bg2"/>
              </a:gs>
              <a:gs pos="75000">
                <a:schemeClr val="accent4"/>
              </a:gs>
              <a:gs pos="100000">
                <a:schemeClr val="accent5"/>
              </a:gs>
            </a:gsLst>
            <a:lin ang="0" scaled="0"/>
          </a:gradFill>
          <a:ln w="12643" cap="flat">
            <a:noFill/>
            <a:prstDash val="solid"/>
            <a:miter/>
          </a:ln>
        </p:spPr>
        <p:txBody>
          <a:bodyPr rtlCol="0" anchor="ctr"/>
          <a:lstStyle/>
          <a:p>
            <a:endParaRPr lang="fr-FR" sz="1350"/>
          </a:p>
        </p:txBody>
      </p:sp>
      <p:sp>
        <p:nvSpPr>
          <p:cNvPr id="22" name="Graphique 6">
            <a:extLst>
              <a:ext uri="{FF2B5EF4-FFF2-40B4-BE49-F238E27FC236}">
                <a16:creationId xmlns:a16="http://schemas.microsoft.com/office/drawing/2014/main" id="{B713A0F4-CAFE-C918-36F2-8C5E96539E15}"/>
              </a:ext>
            </a:extLst>
          </p:cNvPr>
          <p:cNvSpPr/>
          <p:nvPr userDrawn="1"/>
        </p:nvSpPr>
        <p:spPr>
          <a:xfrm>
            <a:off x="3745857" y="1163352"/>
            <a:ext cx="2640210" cy="6067613"/>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solidFill>
            <a:srgbClr val="FFFFFF"/>
          </a:solidFill>
          <a:ln w="12643" cap="flat">
            <a:noFill/>
            <a:prstDash val="solid"/>
            <a:miter/>
          </a:ln>
        </p:spPr>
        <p:txBody>
          <a:bodyPr rtlCol="0" anchor="ctr"/>
          <a:lstStyle/>
          <a:p>
            <a:endParaRPr lang="fr-FR" sz="1350"/>
          </a:p>
        </p:txBody>
      </p:sp>
      <p:sp>
        <p:nvSpPr>
          <p:cNvPr id="8" name="Titre 7">
            <a:extLst>
              <a:ext uri="{FF2B5EF4-FFF2-40B4-BE49-F238E27FC236}">
                <a16:creationId xmlns:a16="http://schemas.microsoft.com/office/drawing/2014/main" id="{7DF1ECAD-5FBE-4A81-939A-22479C884F30}"/>
              </a:ext>
            </a:extLst>
          </p:cNvPr>
          <p:cNvSpPr>
            <a:spLocks noGrp="1"/>
          </p:cNvSpPr>
          <p:nvPr>
            <p:ph type="title" hasCustomPrompt="1"/>
          </p:nvPr>
        </p:nvSpPr>
        <p:spPr>
          <a:xfrm>
            <a:off x="3971564" y="3660935"/>
            <a:ext cx="2231020" cy="461665"/>
          </a:xfrm>
        </p:spPr>
        <p:txBody>
          <a:bodyPr anchor="b"/>
          <a:lstStyle>
            <a:lvl1pPr>
              <a:defRPr sz="1500">
                <a:gradFill>
                  <a:gsLst>
                    <a:gs pos="0">
                      <a:srgbClr val="67B9B0"/>
                    </a:gs>
                    <a:gs pos="50000">
                      <a:schemeClr val="tx1"/>
                    </a:gs>
                    <a:gs pos="25000">
                      <a:schemeClr val="bg2"/>
                    </a:gs>
                    <a:gs pos="75000">
                      <a:schemeClr val="accent4"/>
                    </a:gs>
                    <a:gs pos="100000">
                      <a:schemeClr val="accent5"/>
                    </a:gs>
                  </a:gsLst>
                  <a:lin ang="0" scaled="0"/>
                </a:gradFill>
              </a:defRPr>
            </a:lvl1pPr>
          </a:lstStyle>
          <a:p>
            <a:r>
              <a:rPr lang="en-US" noProof="0" dirty="0" err="1"/>
              <a:t>TitLe</a:t>
            </a:r>
            <a:r>
              <a:rPr lang="en-US" noProof="0" dirty="0"/>
              <a:t> 1 (LEVEL 0) arial 18-point</a:t>
            </a:r>
          </a:p>
        </p:txBody>
      </p:sp>
      <p:sp>
        <p:nvSpPr>
          <p:cNvPr id="29" name="Espace réservé du texte 7">
            <a:extLst>
              <a:ext uri="{FF2B5EF4-FFF2-40B4-BE49-F238E27FC236}">
                <a16:creationId xmlns:a16="http://schemas.microsoft.com/office/drawing/2014/main" id="{2451FC70-2CFA-417D-AE0B-CF2ABAE2CB0F}"/>
              </a:ext>
            </a:extLst>
          </p:cNvPr>
          <p:cNvSpPr>
            <a:spLocks noGrp="1"/>
          </p:cNvSpPr>
          <p:nvPr>
            <p:ph type="body" sz="quarter" idx="13" hasCustomPrompt="1"/>
          </p:nvPr>
        </p:nvSpPr>
        <p:spPr>
          <a:xfrm>
            <a:off x="3971564" y="4344196"/>
            <a:ext cx="2231020" cy="1843019"/>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pic>
        <p:nvPicPr>
          <p:cNvPr id="7" name="new-logo SG">
            <a:extLst>
              <a:ext uri="{FF2B5EF4-FFF2-40B4-BE49-F238E27FC236}">
                <a16:creationId xmlns:a16="http://schemas.microsoft.com/office/drawing/2014/main" id="{CA5D1EB4-112A-3D07-F75B-3ED3BC2608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5959" y="7742216"/>
            <a:ext cx="1476900" cy="2133294"/>
          </a:xfrm>
          <a:prstGeom prst="rect">
            <a:avLst/>
          </a:prstGeom>
        </p:spPr>
      </p:pic>
      <p:pic>
        <p:nvPicPr>
          <p:cNvPr id="10" name="Graphique 9">
            <a:extLst>
              <a:ext uri="{FF2B5EF4-FFF2-40B4-BE49-F238E27FC236}">
                <a16:creationId xmlns:a16="http://schemas.microsoft.com/office/drawing/2014/main" id="{FFEEF17F-F1E5-E829-4D38-7075F024AF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940" y="316800"/>
            <a:ext cx="3098262" cy="1077381"/>
          </a:xfrm>
          <a:prstGeom prst="rect">
            <a:avLst/>
          </a:prstGeom>
        </p:spPr>
      </p:pic>
    </p:spTree>
    <p:extLst>
      <p:ext uri="{BB962C8B-B14F-4D97-AF65-F5344CB8AC3E}">
        <p14:creationId xmlns:p14="http://schemas.microsoft.com/office/powerpoint/2010/main" val="3776617692"/>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ntenus">
    <p:spTree>
      <p:nvGrpSpPr>
        <p:cNvPr id="1" name=""/>
        <p:cNvGrpSpPr/>
        <p:nvPr/>
      </p:nvGrpSpPr>
      <p:grpSpPr>
        <a:xfrm>
          <a:off x="0" y="0"/>
          <a:ext cx="0" cy="0"/>
          <a:chOff x="0" y="0"/>
          <a:chExt cx="0" cy="0"/>
        </a:xfrm>
      </p:grpSpPr>
      <p:sp>
        <p:nvSpPr>
          <p:cNvPr id="18" name="Espace réservé du texte 17">
            <a:extLst>
              <a:ext uri="{FF2B5EF4-FFF2-40B4-BE49-F238E27FC236}">
                <a16:creationId xmlns:a16="http://schemas.microsoft.com/office/drawing/2014/main" id="{6A9A2261-CD61-4E18-87BF-4C6EFE54DB6E}"/>
              </a:ext>
            </a:extLst>
          </p:cNvPr>
          <p:cNvSpPr>
            <a:spLocks noGrp="1"/>
          </p:cNvSpPr>
          <p:nvPr>
            <p:ph type="body" sz="quarter" idx="27"/>
          </p:nvPr>
        </p:nvSpPr>
        <p:spPr>
          <a:xfrm>
            <a:off x="261127" y="2314071"/>
            <a:ext cx="1478307" cy="6326424"/>
          </a:xfrm>
          <a:custGeom>
            <a:avLst/>
            <a:gdLst>
              <a:gd name="connsiteX0" fmla="*/ 1915455 w 1971076"/>
              <a:gd name="connsiteY0" fmla="*/ 117 h 3284874"/>
              <a:gd name="connsiteX1" fmla="*/ 1970955 w 1971076"/>
              <a:gd name="connsiteY1" fmla="*/ 63140 h 3284874"/>
              <a:gd name="connsiteX2" fmla="*/ 1970955 w 1971076"/>
              <a:gd name="connsiteY2" fmla="*/ 2838540 h 3284874"/>
              <a:gd name="connsiteX3" fmla="*/ 1898096 w 1971076"/>
              <a:gd name="connsiteY3" fmla="*/ 2928521 h 3284874"/>
              <a:gd name="connsiteX4" fmla="*/ 72967 w 1971076"/>
              <a:gd name="connsiteY4" fmla="*/ 3283346 h 3284874"/>
              <a:gd name="connsiteX5" fmla="*/ 56027 w 1971076"/>
              <a:gd name="connsiteY5" fmla="*/ 3284767 h 3284874"/>
              <a:gd name="connsiteX6" fmla="*/ 107 w 1971076"/>
              <a:gd name="connsiteY6" fmla="*/ 3221780 h 3284874"/>
              <a:gd name="connsiteX7" fmla="*/ 107 w 1971076"/>
              <a:gd name="connsiteY7" fmla="*/ 446198 h 3284874"/>
              <a:gd name="connsiteX8" fmla="*/ 72967 w 1971076"/>
              <a:gd name="connsiteY8" fmla="*/ 356217 h 3284874"/>
              <a:gd name="connsiteX9" fmla="*/ 1898096 w 1971076"/>
              <a:gd name="connsiteY9" fmla="*/ 1574 h 3284874"/>
              <a:gd name="connsiteX10" fmla="*/ 1915455 w 1971076"/>
              <a:gd name="connsiteY10" fmla="*/ 117 h 328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1076" h="3284874">
                <a:moveTo>
                  <a:pt x="1915455" y="117"/>
                </a:moveTo>
                <a:cubicBezTo>
                  <a:pt x="1948187" y="2193"/>
                  <a:pt x="1973032" y="30408"/>
                  <a:pt x="1970955" y="63140"/>
                </a:cubicBezTo>
                <a:lnTo>
                  <a:pt x="1970955" y="2838540"/>
                </a:lnTo>
                <a:cubicBezTo>
                  <a:pt x="1969954" y="2881618"/>
                  <a:pt x="1940027" y="2918594"/>
                  <a:pt x="1898096" y="2928521"/>
                </a:cubicBezTo>
                <a:lnTo>
                  <a:pt x="72967" y="3283346"/>
                </a:lnTo>
                <a:cubicBezTo>
                  <a:pt x="67411" y="3284622"/>
                  <a:pt x="61710" y="3285113"/>
                  <a:pt x="56027" y="3284767"/>
                </a:cubicBezTo>
                <a:cubicBezTo>
                  <a:pt x="23204" y="3282818"/>
                  <a:pt x="-1842" y="3254621"/>
                  <a:pt x="107" y="3221780"/>
                </a:cubicBezTo>
                <a:lnTo>
                  <a:pt x="107" y="446198"/>
                </a:lnTo>
                <a:cubicBezTo>
                  <a:pt x="1036" y="403102"/>
                  <a:pt x="31000" y="366090"/>
                  <a:pt x="72967" y="356217"/>
                </a:cubicBezTo>
                <a:lnTo>
                  <a:pt x="1898096" y="1574"/>
                </a:lnTo>
                <a:cubicBezTo>
                  <a:pt x="1903779" y="244"/>
                  <a:pt x="1909626" y="-248"/>
                  <a:pt x="1915455" y="117"/>
                </a:cubicBezTo>
                <a:close/>
              </a:path>
            </a:pathLst>
          </a:custGeom>
          <a:gradFill>
            <a:gsLst>
              <a:gs pos="100000">
                <a:srgbClr val="67B9B0"/>
              </a:gs>
              <a:gs pos="0">
                <a:schemeClr val="bg2"/>
              </a:gs>
            </a:gsLst>
            <a:lin ang="0" scaled="0"/>
          </a:gradFill>
        </p:spPr>
        <p:txBody>
          <a:bodyPr wrap="square" lIns="108000" tIns="900000">
            <a:normAutofit/>
          </a:bodyPr>
          <a:lstStyle>
            <a:lvl1pPr marL="0" indent="0">
              <a:buClr>
                <a:schemeClr val="bg1"/>
              </a:buClr>
              <a:buNone/>
              <a:defRPr sz="900" b="1" cap="all" baseline="0">
                <a:solidFill>
                  <a:schemeClr val="bg1"/>
                </a:solidFill>
              </a:defRPr>
            </a:lvl1pPr>
            <a:lvl2pPr marL="133347" indent="-133347">
              <a:buClr>
                <a:schemeClr val="bg1"/>
              </a:buClr>
              <a:defRPr sz="825">
                <a:solidFill>
                  <a:schemeClr val="bg1"/>
                </a:solidFill>
              </a:defRPr>
            </a:lvl2pPr>
            <a:lvl3pPr marL="404803" indent="-104772">
              <a:buClr>
                <a:schemeClr val="bg1"/>
              </a:buClr>
              <a:defRPr sz="788">
                <a:solidFill>
                  <a:schemeClr val="bg1"/>
                </a:solidFill>
              </a:defRPr>
            </a:lvl3pPr>
            <a:lvl4pPr>
              <a:buClr>
                <a:schemeClr val="bg1"/>
              </a:buClr>
              <a:defRPr/>
            </a:lvl4pPr>
            <a:lvl5pPr marL="184271" indent="0">
              <a:buNone/>
              <a:defRPr/>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p:txBody>
      </p:sp>
      <p:sp>
        <p:nvSpPr>
          <p:cNvPr id="29" name="Espace réservé du texte 7">
            <a:extLst>
              <a:ext uri="{FF2B5EF4-FFF2-40B4-BE49-F238E27FC236}">
                <a16:creationId xmlns:a16="http://schemas.microsoft.com/office/drawing/2014/main" id="{9B3370EE-5935-423E-A4FE-6E7645524E9E}"/>
              </a:ext>
            </a:extLst>
          </p:cNvPr>
          <p:cNvSpPr>
            <a:spLocks noGrp="1"/>
          </p:cNvSpPr>
          <p:nvPr>
            <p:ph type="body" sz="quarter" idx="28" hasCustomPrompt="1"/>
          </p:nvPr>
        </p:nvSpPr>
        <p:spPr>
          <a:xfrm>
            <a:off x="270001" y="1261478"/>
            <a:ext cx="5983241"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3" name="Titre 2">
            <a:extLst>
              <a:ext uri="{FF2B5EF4-FFF2-40B4-BE49-F238E27FC236}">
                <a16:creationId xmlns:a16="http://schemas.microsoft.com/office/drawing/2014/main" id="{0C6D9CD2-0E63-4284-AB20-F93219E367E5}"/>
              </a:ext>
            </a:extLst>
          </p:cNvPr>
          <p:cNvSpPr>
            <a:spLocks noGrp="1"/>
          </p:cNvSpPr>
          <p:nvPr>
            <p:ph type="title" hasCustomPrompt="1"/>
          </p:nvPr>
        </p:nvSpPr>
        <p:spPr/>
        <p:txBody>
          <a:bodyPr/>
          <a:lstStyle/>
          <a:p>
            <a:r>
              <a:rPr lang="en-US" noProof="0" dirty="0" err="1"/>
              <a:t>TitLe</a:t>
            </a:r>
            <a:r>
              <a:rPr lang="en-US" noProof="0" dirty="0"/>
              <a:t> 1 (LEVEL 0) arial 18-point</a:t>
            </a:r>
          </a:p>
        </p:txBody>
      </p:sp>
      <p:sp>
        <p:nvSpPr>
          <p:cNvPr id="19" name="Espace réservé du texte 18">
            <a:extLst>
              <a:ext uri="{FF2B5EF4-FFF2-40B4-BE49-F238E27FC236}">
                <a16:creationId xmlns:a16="http://schemas.microsoft.com/office/drawing/2014/main" id="{0D7FB8A0-2197-49BF-9275-5B1771095D78}"/>
              </a:ext>
            </a:extLst>
          </p:cNvPr>
          <p:cNvSpPr>
            <a:spLocks noGrp="1"/>
          </p:cNvSpPr>
          <p:nvPr>
            <p:ph type="body" sz="quarter" idx="36"/>
          </p:nvPr>
        </p:nvSpPr>
        <p:spPr>
          <a:xfrm>
            <a:off x="1881330" y="2314071"/>
            <a:ext cx="1478307" cy="6326424"/>
          </a:xfrm>
          <a:custGeom>
            <a:avLst/>
            <a:gdLst>
              <a:gd name="connsiteX0" fmla="*/ 1915455 w 1971076"/>
              <a:gd name="connsiteY0" fmla="*/ 117 h 3284874"/>
              <a:gd name="connsiteX1" fmla="*/ 1970955 w 1971076"/>
              <a:gd name="connsiteY1" fmla="*/ 63140 h 3284874"/>
              <a:gd name="connsiteX2" fmla="*/ 1970955 w 1971076"/>
              <a:gd name="connsiteY2" fmla="*/ 2838540 h 3284874"/>
              <a:gd name="connsiteX3" fmla="*/ 1898096 w 1971076"/>
              <a:gd name="connsiteY3" fmla="*/ 2928521 h 3284874"/>
              <a:gd name="connsiteX4" fmla="*/ 72967 w 1971076"/>
              <a:gd name="connsiteY4" fmla="*/ 3283346 h 3284874"/>
              <a:gd name="connsiteX5" fmla="*/ 56027 w 1971076"/>
              <a:gd name="connsiteY5" fmla="*/ 3284767 h 3284874"/>
              <a:gd name="connsiteX6" fmla="*/ 107 w 1971076"/>
              <a:gd name="connsiteY6" fmla="*/ 3221780 h 3284874"/>
              <a:gd name="connsiteX7" fmla="*/ 107 w 1971076"/>
              <a:gd name="connsiteY7" fmla="*/ 446198 h 3284874"/>
              <a:gd name="connsiteX8" fmla="*/ 72967 w 1971076"/>
              <a:gd name="connsiteY8" fmla="*/ 356217 h 3284874"/>
              <a:gd name="connsiteX9" fmla="*/ 1898096 w 1971076"/>
              <a:gd name="connsiteY9" fmla="*/ 1574 h 3284874"/>
              <a:gd name="connsiteX10" fmla="*/ 1915455 w 1971076"/>
              <a:gd name="connsiteY10" fmla="*/ 117 h 328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1076" h="3284874">
                <a:moveTo>
                  <a:pt x="1915455" y="117"/>
                </a:moveTo>
                <a:cubicBezTo>
                  <a:pt x="1948187" y="2193"/>
                  <a:pt x="1973032" y="30408"/>
                  <a:pt x="1970955" y="63140"/>
                </a:cubicBezTo>
                <a:lnTo>
                  <a:pt x="1970955" y="2838540"/>
                </a:lnTo>
                <a:cubicBezTo>
                  <a:pt x="1969954" y="2881618"/>
                  <a:pt x="1940027" y="2918594"/>
                  <a:pt x="1898096" y="2928521"/>
                </a:cubicBezTo>
                <a:lnTo>
                  <a:pt x="72967" y="3283346"/>
                </a:lnTo>
                <a:cubicBezTo>
                  <a:pt x="67411" y="3284622"/>
                  <a:pt x="61710" y="3285113"/>
                  <a:pt x="56027" y="3284767"/>
                </a:cubicBezTo>
                <a:cubicBezTo>
                  <a:pt x="23204" y="3282818"/>
                  <a:pt x="-1842" y="3254621"/>
                  <a:pt x="107" y="3221780"/>
                </a:cubicBezTo>
                <a:lnTo>
                  <a:pt x="107" y="446198"/>
                </a:lnTo>
                <a:cubicBezTo>
                  <a:pt x="1036" y="403102"/>
                  <a:pt x="31000" y="366090"/>
                  <a:pt x="72967" y="356217"/>
                </a:cubicBezTo>
                <a:lnTo>
                  <a:pt x="1898096" y="1574"/>
                </a:lnTo>
                <a:cubicBezTo>
                  <a:pt x="1903779" y="244"/>
                  <a:pt x="1909626" y="-248"/>
                  <a:pt x="1915455" y="117"/>
                </a:cubicBezTo>
                <a:close/>
              </a:path>
            </a:pathLst>
          </a:custGeom>
          <a:gradFill>
            <a:gsLst>
              <a:gs pos="0">
                <a:schemeClr val="accent6"/>
              </a:gs>
              <a:gs pos="100000">
                <a:schemeClr val="bg2"/>
              </a:gs>
            </a:gsLst>
            <a:lin ang="0" scaled="0"/>
          </a:gradFill>
        </p:spPr>
        <p:txBody>
          <a:bodyPr wrap="square" lIns="108000" tIns="900000">
            <a:normAutofit/>
          </a:bodyPr>
          <a:lstStyle>
            <a:lvl1pPr marL="0" indent="0">
              <a:buClr>
                <a:schemeClr val="bg1"/>
              </a:buClr>
              <a:buNone/>
              <a:defRPr sz="900" b="1" cap="all" baseline="0">
                <a:solidFill>
                  <a:schemeClr val="bg1"/>
                </a:solidFill>
              </a:defRPr>
            </a:lvl1pPr>
            <a:lvl2pPr marL="133347" indent="-133347">
              <a:buClr>
                <a:schemeClr val="bg1"/>
              </a:buClr>
              <a:defRPr sz="825">
                <a:solidFill>
                  <a:schemeClr val="bg1"/>
                </a:solidFill>
              </a:defRPr>
            </a:lvl2pPr>
            <a:lvl3pPr marL="404803" indent="-104772">
              <a:buClr>
                <a:schemeClr val="bg1"/>
              </a:buClr>
              <a:defRPr sz="788">
                <a:solidFill>
                  <a:schemeClr val="bg1"/>
                </a:solidFill>
              </a:defRPr>
            </a:lvl3pPr>
            <a:lvl4pPr>
              <a:buClr>
                <a:schemeClr val="bg1"/>
              </a:buClr>
              <a:defRPr/>
            </a:lvl4pPr>
            <a:lvl5pPr marL="184271" indent="0">
              <a:buNone/>
              <a:defRPr/>
            </a:lvl5pPr>
          </a:lstStyle>
          <a:p>
            <a:pPr lvl="0"/>
            <a:r>
              <a:rPr lang="en-US" noProof="0"/>
              <a:t>Cliquez pour modifier les styles du texte du masque</a:t>
            </a:r>
          </a:p>
          <a:p>
            <a:pPr lvl="1"/>
            <a:r>
              <a:rPr lang="en-US" noProof="0"/>
              <a:t>Deuxième niveau</a:t>
            </a:r>
          </a:p>
          <a:p>
            <a:pPr lvl="2"/>
            <a:r>
              <a:rPr lang="en-US" noProof="0"/>
              <a:t>Troisième niveau</a:t>
            </a:r>
          </a:p>
        </p:txBody>
      </p:sp>
      <p:sp>
        <p:nvSpPr>
          <p:cNvPr id="20" name="Espace réservé du texte 19">
            <a:extLst>
              <a:ext uri="{FF2B5EF4-FFF2-40B4-BE49-F238E27FC236}">
                <a16:creationId xmlns:a16="http://schemas.microsoft.com/office/drawing/2014/main" id="{E184ABEA-1F9C-47BA-A9F9-71496BE957C0}"/>
              </a:ext>
            </a:extLst>
          </p:cNvPr>
          <p:cNvSpPr>
            <a:spLocks noGrp="1"/>
          </p:cNvSpPr>
          <p:nvPr>
            <p:ph type="body" sz="quarter" idx="37"/>
          </p:nvPr>
        </p:nvSpPr>
        <p:spPr>
          <a:xfrm>
            <a:off x="3501532" y="2314071"/>
            <a:ext cx="1478307" cy="6326424"/>
          </a:xfrm>
          <a:custGeom>
            <a:avLst/>
            <a:gdLst>
              <a:gd name="connsiteX0" fmla="*/ 1915455 w 1971076"/>
              <a:gd name="connsiteY0" fmla="*/ 117 h 3284874"/>
              <a:gd name="connsiteX1" fmla="*/ 1970955 w 1971076"/>
              <a:gd name="connsiteY1" fmla="*/ 63140 h 3284874"/>
              <a:gd name="connsiteX2" fmla="*/ 1970955 w 1971076"/>
              <a:gd name="connsiteY2" fmla="*/ 2838540 h 3284874"/>
              <a:gd name="connsiteX3" fmla="*/ 1898096 w 1971076"/>
              <a:gd name="connsiteY3" fmla="*/ 2928521 h 3284874"/>
              <a:gd name="connsiteX4" fmla="*/ 72967 w 1971076"/>
              <a:gd name="connsiteY4" fmla="*/ 3283346 h 3284874"/>
              <a:gd name="connsiteX5" fmla="*/ 56027 w 1971076"/>
              <a:gd name="connsiteY5" fmla="*/ 3284767 h 3284874"/>
              <a:gd name="connsiteX6" fmla="*/ 107 w 1971076"/>
              <a:gd name="connsiteY6" fmla="*/ 3221780 h 3284874"/>
              <a:gd name="connsiteX7" fmla="*/ 107 w 1971076"/>
              <a:gd name="connsiteY7" fmla="*/ 446198 h 3284874"/>
              <a:gd name="connsiteX8" fmla="*/ 72967 w 1971076"/>
              <a:gd name="connsiteY8" fmla="*/ 356217 h 3284874"/>
              <a:gd name="connsiteX9" fmla="*/ 1898096 w 1971076"/>
              <a:gd name="connsiteY9" fmla="*/ 1574 h 3284874"/>
              <a:gd name="connsiteX10" fmla="*/ 1915455 w 1971076"/>
              <a:gd name="connsiteY10" fmla="*/ 117 h 328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1076" h="3284874">
                <a:moveTo>
                  <a:pt x="1915455" y="117"/>
                </a:moveTo>
                <a:cubicBezTo>
                  <a:pt x="1948187" y="2193"/>
                  <a:pt x="1973032" y="30408"/>
                  <a:pt x="1970955" y="63140"/>
                </a:cubicBezTo>
                <a:lnTo>
                  <a:pt x="1970955" y="2838540"/>
                </a:lnTo>
                <a:cubicBezTo>
                  <a:pt x="1969954" y="2881618"/>
                  <a:pt x="1940027" y="2918594"/>
                  <a:pt x="1898096" y="2928521"/>
                </a:cubicBezTo>
                <a:lnTo>
                  <a:pt x="72967" y="3283346"/>
                </a:lnTo>
                <a:cubicBezTo>
                  <a:pt x="67411" y="3284622"/>
                  <a:pt x="61710" y="3285113"/>
                  <a:pt x="56027" y="3284767"/>
                </a:cubicBezTo>
                <a:cubicBezTo>
                  <a:pt x="23204" y="3282818"/>
                  <a:pt x="-1842" y="3254621"/>
                  <a:pt x="107" y="3221780"/>
                </a:cubicBezTo>
                <a:lnTo>
                  <a:pt x="107" y="446198"/>
                </a:lnTo>
                <a:cubicBezTo>
                  <a:pt x="1036" y="403102"/>
                  <a:pt x="31000" y="366090"/>
                  <a:pt x="72967" y="356217"/>
                </a:cubicBezTo>
                <a:lnTo>
                  <a:pt x="1898096" y="1574"/>
                </a:lnTo>
                <a:cubicBezTo>
                  <a:pt x="1903779" y="244"/>
                  <a:pt x="1909626" y="-248"/>
                  <a:pt x="1915455" y="117"/>
                </a:cubicBezTo>
                <a:close/>
              </a:path>
            </a:pathLst>
          </a:custGeom>
          <a:gradFill>
            <a:gsLst>
              <a:gs pos="0">
                <a:schemeClr val="accent6"/>
              </a:gs>
              <a:gs pos="100000">
                <a:schemeClr val="accent4"/>
              </a:gs>
            </a:gsLst>
            <a:lin ang="0" scaled="0"/>
          </a:gradFill>
        </p:spPr>
        <p:txBody>
          <a:bodyPr wrap="square" lIns="108000" tIns="900000">
            <a:normAutofit/>
          </a:bodyPr>
          <a:lstStyle>
            <a:lvl1pPr marL="0" indent="0">
              <a:buClr>
                <a:schemeClr val="bg1"/>
              </a:buClr>
              <a:buNone/>
              <a:defRPr sz="900" b="1" cap="all" baseline="0">
                <a:solidFill>
                  <a:schemeClr val="bg1"/>
                </a:solidFill>
              </a:defRPr>
            </a:lvl1pPr>
            <a:lvl2pPr marL="133347" indent="-133347">
              <a:buClr>
                <a:schemeClr val="bg1"/>
              </a:buClr>
              <a:defRPr sz="825">
                <a:solidFill>
                  <a:schemeClr val="bg1"/>
                </a:solidFill>
              </a:defRPr>
            </a:lvl2pPr>
            <a:lvl3pPr marL="404803" indent="-104772">
              <a:buClr>
                <a:schemeClr val="bg1"/>
              </a:buClr>
              <a:defRPr sz="788">
                <a:solidFill>
                  <a:schemeClr val="bg1"/>
                </a:solidFill>
              </a:defRPr>
            </a:lvl3pPr>
            <a:lvl4pPr>
              <a:buClr>
                <a:schemeClr val="bg1"/>
              </a:buClr>
              <a:defRPr/>
            </a:lvl4pPr>
            <a:lvl5pPr marL="184271" indent="0">
              <a:buNone/>
              <a:defRPr/>
            </a:lvl5pPr>
          </a:lstStyle>
          <a:p>
            <a:pPr lvl="0"/>
            <a:r>
              <a:rPr lang="en-US" noProof="0"/>
              <a:t>Cliquez pour modifier les styles du texte du masque</a:t>
            </a:r>
          </a:p>
          <a:p>
            <a:pPr lvl="1"/>
            <a:r>
              <a:rPr lang="en-US" noProof="0"/>
              <a:t>Deuxième niveau</a:t>
            </a:r>
          </a:p>
          <a:p>
            <a:pPr lvl="2"/>
            <a:r>
              <a:rPr lang="en-US" noProof="0"/>
              <a:t>Troisième niveau</a:t>
            </a:r>
          </a:p>
        </p:txBody>
      </p:sp>
      <p:sp>
        <p:nvSpPr>
          <p:cNvPr id="21" name="Espace réservé du texte 20">
            <a:extLst>
              <a:ext uri="{FF2B5EF4-FFF2-40B4-BE49-F238E27FC236}">
                <a16:creationId xmlns:a16="http://schemas.microsoft.com/office/drawing/2014/main" id="{8257593C-6D59-4F90-AB82-DDED240F2BB7}"/>
              </a:ext>
            </a:extLst>
          </p:cNvPr>
          <p:cNvSpPr>
            <a:spLocks noGrp="1"/>
          </p:cNvSpPr>
          <p:nvPr>
            <p:ph type="body" sz="quarter" idx="38"/>
          </p:nvPr>
        </p:nvSpPr>
        <p:spPr>
          <a:xfrm>
            <a:off x="5121735" y="2314071"/>
            <a:ext cx="1478307" cy="6326424"/>
          </a:xfrm>
          <a:custGeom>
            <a:avLst/>
            <a:gdLst>
              <a:gd name="connsiteX0" fmla="*/ 1915455 w 1971076"/>
              <a:gd name="connsiteY0" fmla="*/ 117 h 3284874"/>
              <a:gd name="connsiteX1" fmla="*/ 1970955 w 1971076"/>
              <a:gd name="connsiteY1" fmla="*/ 63140 h 3284874"/>
              <a:gd name="connsiteX2" fmla="*/ 1970955 w 1971076"/>
              <a:gd name="connsiteY2" fmla="*/ 2838540 h 3284874"/>
              <a:gd name="connsiteX3" fmla="*/ 1898096 w 1971076"/>
              <a:gd name="connsiteY3" fmla="*/ 2928521 h 3284874"/>
              <a:gd name="connsiteX4" fmla="*/ 72967 w 1971076"/>
              <a:gd name="connsiteY4" fmla="*/ 3283346 h 3284874"/>
              <a:gd name="connsiteX5" fmla="*/ 56027 w 1971076"/>
              <a:gd name="connsiteY5" fmla="*/ 3284767 h 3284874"/>
              <a:gd name="connsiteX6" fmla="*/ 107 w 1971076"/>
              <a:gd name="connsiteY6" fmla="*/ 3221780 h 3284874"/>
              <a:gd name="connsiteX7" fmla="*/ 107 w 1971076"/>
              <a:gd name="connsiteY7" fmla="*/ 446198 h 3284874"/>
              <a:gd name="connsiteX8" fmla="*/ 72967 w 1971076"/>
              <a:gd name="connsiteY8" fmla="*/ 356217 h 3284874"/>
              <a:gd name="connsiteX9" fmla="*/ 1898096 w 1971076"/>
              <a:gd name="connsiteY9" fmla="*/ 1574 h 3284874"/>
              <a:gd name="connsiteX10" fmla="*/ 1915455 w 1971076"/>
              <a:gd name="connsiteY10" fmla="*/ 117 h 328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1076" h="3284874">
                <a:moveTo>
                  <a:pt x="1915455" y="117"/>
                </a:moveTo>
                <a:cubicBezTo>
                  <a:pt x="1948187" y="2193"/>
                  <a:pt x="1973032" y="30408"/>
                  <a:pt x="1970955" y="63140"/>
                </a:cubicBezTo>
                <a:lnTo>
                  <a:pt x="1970955" y="2838540"/>
                </a:lnTo>
                <a:cubicBezTo>
                  <a:pt x="1969954" y="2881618"/>
                  <a:pt x="1940027" y="2918594"/>
                  <a:pt x="1898096" y="2928521"/>
                </a:cubicBezTo>
                <a:lnTo>
                  <a:pt x="72967" y="3283346"/>
                </a:lnTo>
                <a:cubicBezTo>
                  <a:pt x="67411" y="3284622"/>
                  <a:pt x="61710" y="3285113"/>
                  <a:pt x="56027" y="3284767"/>
                </a:cubicBezTo>
                <a:cubicBezTo>
                  <a:pt x="23204" y="3282818"/>
                  <a:pt x="-1842" y="3254621"/>
                  <a:pt x="107" y="3221780"/>
                </a:cubicBezTo>
                <a:lnTo>
                  <a:pt x="107" y="446198"/>
                </a:lnTo>
                <a:cubicBezTo>
                  <a:pt x="1036" y="403102"/>
                  <a:pt x="31000" y="366090"/>
                  <a:pt x="72967" y="356217"/>
                </a:cubicBezTo>
                <a:lnTo>
                  <a:pt x="1898096" y="1574"/>
                </a:lnTo>
                <a:cubicBezTo>
                  <a:pt x="1903779" y="244"/>
                  <a:pt x="1909626" y="-248"/>
                  <a:pt x="1915455" y="117"/>
                </a:cubicBezTo>
                <a:close/>
              </a:path>
            </a:pathLst>
          </a:custGeom>
          <a:gradFill>
            <a:gsLst>
              <a:gs pos="100000">
                <a:schemeClr val="accent5"/>
              </a:gs>
              <a:gs pos="0">
                <a:schemeClr val="accent4"/>
              </a:gs>
            </a:gsLst>
            <a:lin ang="0" scaled="0"/>
          </a:gradFill>
        </p:spPr>
        <p:txBody>
          <a:bodyPr wrap="square" lIns="108000" tIns="900000">
            <a:normAutofit/>
          </a:bodyPr>
          <a:lstStyle>
            <a:lvl1pPr marL="0" indent="0">
              <a:buClr>
                <a:schemeClr val="bg1"/>
              </a:buClr>
              <a:buNone/>
              <a:defRPr sz="900" b="1" cap="all" baseline="0">
                <a:solidFill>
                  <a:schemeClr val="bg1"/>
                </a:solidFill>
              </a:defRPr>
            </a:lvl1pPr>
            <a:lvl2pPr marL="133347" indent="-133347">
              <a:buClr>
                <a:schemeClr val="bg1"/>
              </a:buClr>
              <a:defRPr sz="825">
                <a:solidFill>
                  <a:schemeClr val="bg1"/>
                </a:solidFill>
              </a:defRPr>
            </a:lvl2pPr>
            <a:lvl3pPr marL="404803" indent="-104772">
              <a:buClr>
                <a:schemeClr val="bg1"/>
              </a:buClr>
              <a:defRPr sz="788">
                <a:solidFill>
                  <a:schemeClr val="bg1"/>
                </a:solidFill>
              </a:defRPr>
            </a:lvl3pPr>
            <a:lvl4pPr>
              <a:buClr>
                <a:schemeClr val="bg1"/>
              </a:buClr>
              <a:defRPr/>
            </a:lvl4pPr>
            <a:lvl5pPr marL="184271" indent="0">
              <a:buNone/>
              <a:defRPr/>
            </a:lvl5pPr>
          </a:lstStyle>
          <a:p>
            <a:pPr lvl="0"/>
            <a:r>
              <a:rPr lang="en-US" noProof="0"/>
              <a:t>Cliquez pour modifier les styles du texte du masque</a:t>
            </a:r>
          </a:p>
          <a:p>
            <a:pPr lvl="1"/>
            <a:r>
              <a:rPr lang="en-US" noProof="0"/>
              <a:t>Deuxième niveau</a:t>
            </a:r>
          </a:p>
          <a:p>
            <a:pPr lvl="2"/>
            <a:r>
              <a:rPr lang="en-US" noProof="0"/>
              <a:t>Troisième niveau</a:t>
            </a:r>
          </a:p>
        </p:txBody>
      </p:sp>
      <p:sp>
        <p:nvSpPr>
          <p:cNvPr id="2" name="Espace réservé du pied de page 1">
            <a:extLst>
              <a:ext uri="{FF2B5EF4-FFF2-40B4-BE49-F238E27FC236}">
                <a16:creationId xmlns:a16="http://schemas.microsoft.com/office/drawing/2014/main" id="{CFEC2E26-90EF-41D2-8FAD-C0573B251D5A}"/>
              </a:ext>
            </a:extLst>
          </p:cNvPr>
          <p:cNvSpPr>
            <a:spLocks noGrp="1"/>
          </p:cNvSpPr>
          <p:nvPr>
            <p:ph type="ftr" sz="quarter" idx="39"/>
          </p:nvPr>
        </p:nvSpPr>
        <p:spPr/>
        <p:txBody>
          <a:bodyPr/>
          <a:lstStyle/>
          <a:p>
            <a:r>
              <a:rPr lang="en-US"/>
              <a:t>Titre présentation</a:t>
            </a:r>
            <a:endParaRPr lang="en-US" dirty="0"/>
          </a:p>
        </p:txBody>
      </p:sp>
      <p:sp>
        <p:nvSpPr>
          <p:cNvPr id="4" name="Espace réservé du numéro de diapositive 3">
            <a:extLst>
              <a:ext uri="{FF2B5EF4-FFF2-40B4-BE49-F238E27FC236}">
                <a16:creationId xmlns:a16="http://schemas.microsoft.com/office/drawing/2014/main" id="{3B7EFC83-9A76-4017-8C6C-349DCDE48AB9}"/>
              </a:ext>
            </a:extLst>
          </p:cNvPr>
          <p:cNvSpPr>
            <a:spLocks noGrp="1"/>
          </p:cNvSpPr>
          <p:nvPr>
            <p:ph type="sldNum" sz="quarter" idx="40"/>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22457905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phique et explication">
    <p:spTree>
      <p:nvGrpSpPr>
        <p:cNvPr id="1" name=""/>
        <p:cNvGrpSpPr/>
        <p:nvPr/>
      </p:nvGrpSpPr>
      <p:grpSpPr>
        <a:xfrm>
          <a:off x="0" y="0"/>
          <a:ext cx="0" cy="0"/>
          <a:chOff x="0" y="0"/>
          <a:chExt cx="0" cy="0"/>
        </a:xfrm>
      </p:grpSpPr>
      <p:sp>
        <p:nvSpPr>
          <p:cNvPr id="8" name="Espace réservé du graphique 7"/>
          <p:cNvSpPr>
            <a:spLocks noGrp="1"/>
          </p:cNvSpPr>
          <p:nvPr>
            <p:ph type="chart" sz="quarter" idx="19"/>
          </p:nvPr>
        </p:nvSpPr>
        <p:spPr>
          <a:xfrm>
            <a:off x="2366012" y="2509868"/>
            <a:ext cx="4230291" cy="5928579"/>
          </a:xfrm>
          <a:prstGeom prst="rect">
            <a:avLst/>
          </a:prstGeom>
          <a:solidFill>
            <a:schemeClr val="bg1"/>
          </a:solidFill>
        </p:spPr>
        <p:txBody>
          <a:bodyPr vert="horz" wrap="square" lIns="91440" tIns="45720" rIns="91440" bIns="612000" rtlCol="0" anchor="ctr">
            <a:noAutofit/>
          </a:bodyPr>
          <a:lstStyle>
            <a:lvl1pPr>
              <a:defRPr lang="fr-FR" dirty="0"/>
            </a:lvl1pPr>
          </a:lstStyle>
          <a:p>
            <a:pPr marL="0" lvl="0" indent="0" algn="ctr">
              <a:spcBef>
                <a:spcPts val="900"/>
              </a:spcBef>
              <a:buNone/>
            </a:pPr>
            <a:endParaRPr lang="en-US" noProof="0"/>
          </a:p>
        </p:txBody>
      </p:sp>
      <p:sp>
        <p:nvSpPr>
          <p:cNvPr id="5" name="Espace réservé du texte 4"/>
          <p:cNvSpPr>
            <a:spLocks noGrp="1"/>
          </p:cNvSpPr>
          <p:nvPr>
            <p:ph type="body" sz="quarter" idx="20" hasCustomPrompt="1"/>
          </p:nvPr>
        </p:nvSpPr>
        <p:spPr>
          <a:xfrm>
            <a:off x="3517256" y="1805939"/>
            <a:ext cx="1927800" cy="714133"/>
          </a:xfrm>
          <a:prstGeom prst="rect">
            <a:avLst/>
          </a:prstGeom>
        </p:spPr>
        <p:txBody>
          <a:bodyPr anchor="b" anchorCtr="0">
            <a:normAutofit/>
          </a:bodyPr>
          <a:lstStyle>
            <a:lvl1pPr marL="0" indent="0" algn="ctr">
              <a:buNone/>
              <a:defRPr sz="1050" b="1" cap="all" baseline="0">
                <a:solidFill>
                  <a:schemeClr val="bg2"/>
                </a:solidFill>
              </a:defRPr>
            </a:lvl1pPr>
          </a:lstStyle>
          <a:p>
            <a:pPr lvl="0"/>
            <a:r>
              <a:rPr lang="en-US" noProof="0"/>
              <a:t>GRAPHIC TITLE</a:t>
            </a:r>
          </a:p>
        </p:txBody>
      </p:sp>
      <p:sp>
        <p:nvSpPr>
          <p:cNvPr id="10" name="Espace réservé du texte 7">
            <a:extLst>
              <a:ext uri="{FF2B5EF4-FFF2-40B4-BE49-F238E27FC236}">
                <a16:creationId xmlns:a16="http://schemas.microsoft.com/office/drawing/2014/main" id="{98ECBA21-6195-41F9-A49E-3555631FE4A4}"/>
              </a:ext>
            </a:extLst>
          </p:cNvPr>
          <p:cNvSpPr>
            <a:spLocks noGrp="1"/>
          </p:cNvSpPr>
          <p:nvPr>
            <p:ph type="body" sz="quarter" idx="13" hasCustomPrompt="1"/>
          </p:nvPr>
        </p:nvSpPr>
        <p:spPr>
          <a:xfrm>
            <a:off x="270001" y="1261478"/>
            <a:ext cx="5980323"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11" name="Titre 10">
            <a:extLst>
              <a:ext uri="{FF2B5EF4-FFF2-40B4-BE49-F238E27FC236}">
                <a16:creationId xmlns:a16="http://schemas.microsoft.com/office/drawing/2014/main" id="{22D4603A-D53F-440A-A44A-072C5E5662A1}"/>
              </a:ext>
            </a:extLst>
          </p:cNvPr>
          <p:cNvSpPr>
            <a:spLocks noGrp="1"/>
          </p:cNvSpPr>
          <p:nvPr>
            <p:ph type="title" hasCustomPrompt="1"/>
          </p:nvPr>
        </p:nvSpPr>
        <p:spPr/>
        <p:txBody>
          <a:bodyPr/>
          <a:lstStyle/>
          <a:p>
            <a:r>
              <a:rPr lang="en-US" noProof="0" dirty="0" err="1"/>
              <a:t>TitLe</a:t>
            </a:r>
            <a:r>
              <a:rPr lang="en-US" noProof="0" dirty="0"/>
              <a:t> 1 (LEVEL 0) arial 18-point</a:t>
            </a:r>
          </a:p>
        </p:txBody>
      </p:sp>
      <p:sp>
        <p:nvSpPr>
          <p:cNvPr id="17" name="Espace réservé du texte 16">
            <a:extLst>
              <a:ext uri="{FF2B5EF4-FFF2-40B4-BE49-F238E27FC236}">
                <a16:creationId xmlns:a16="http://schemas.microsoft.com/office/drawing/2014/main" id="{8877DD79-CE6A-441B-8A1A-41CD63ED8B7A}"/>
              </a:ext>
            </a:extLst>
          </p:cNvPr>
          <p:cNvSpPr>
            <a:spLocks noGrp="1"/>
          </p:cNvSpPr>
          <p:nvPr>
            <p:ph type="body" sz="quarter" idx="24" hasCustomPrompt="1"/>
          </p:nvPr>
        </p:nvSpPr>
        <p:spPr>
          <a:xfrm>
            <a:off x="458116" y="1994991"/>
            <a:ext cx="1603013" cy="6862325"/>
          </a:xfrm>
          <a:custGeom>
            <a:avLst/>
            <a:gdLst>
              <a:gd name="connsiteX0" fmla="*/ 1911357 w 1971076"/>
              <a:gd name="connsiteY0" fmla="*/ 0 h 3284413"/>
              <a:gd name="connsiteX1" fmla="*/ 1916156 w 1971076"/>
              <a:gd name="connsiteY1" fmla="*/ 0 h 3284413"/>
              <a:gd name="connsiteX2" fmla="*/ 1956259 w 1971076"/>
              <a:gd name="connsiteY2" fmla="*/ 19672 h 3284413"/>
              <a:gd name="connsiteX3" fmla="*/ 1970955 w 1971076"/>
              <a:gd name="connsiteY3" fmla="*/ 62679 h 3284413"/>
              <a:gd name="connsiteX4" fmla="*/ 1970955 w 1971076"/>
              <a:gd name="connsiteY4" fmla="*/ 2838079 h 3284413"/>
              <a:gd name="connsiteX5" fmla="*/ 1898096 w 1971076"/>
              <a:gd name="connsiteY5" fmla="*/ 2928060 h 3284413"/>
              <a:gd name="connsiteX6" fmla="*/ 72967 w 1971076"/>
              <a:gd name="connsiteY6" fmla="*/ 3282885 h 3284413"/>
              <a:gd name="connsiteX7" fmla="*/ 56027 w 1971076"/>
              <a:gd name="connsiteY7" fmla="*/ 3284306 h 3284413"/>
              <a:gd name="connsiteX8" fmla="*/ 107 w 1971076"/>
              <a:gd name="connsiteY8" fmla="*/ 3221319 h 3284413"/>
              <a:gd name="connsiteX9" fmla="*/ 107 w 1971076"/>
              <a:gd name="connsiteY9" fmla="*/ 445737 h 3284413"/>
              <a:gd name="connsiteX10" fmla="*/ 72967 w 1971076"/>
              <a:gd name="connsiteY10" fmla="*/ 355756 h 3284413"/>
              <a:gd name="connsiteX11" fmla="*/ 1898096 w 1971076"/>
              <a:gd name="connsiteY11" fmla="*/ 1113 h 3284413"/>
              <a:gd name="connsiteX0" fmla="*/ 1898096 w 1971076"/>
              <a:gd name="connsiteY0" fmla="*/ 1113 h 3284413"/>
              <a:gd name="connsiteX1" fmla="*/ 1916156 w 1971076"/>
              <a:gd name="connsiteY1" fmla="*/ 0 h 3284413"/>
              <a:gd name="connsiteX2" fmla="*/ 1956259 w 1971076"/>
              <a:gd name="connsiteY2" fmla="*/ 19672 h 3284413"/>
              <a:gd name="connsiteX3" fmla="*/ 1970955 w 1971076"/>
              <a:gd name="connsiteY3" fmla="*/ 62679 h 3284413"/>
              <a:gd name="connsiteX4" fmla="*/ 1970955 w 1971076"/>
              <a:gd name="connsiteY4" fmla="*/ 2838079 h 3284413"/>
              <a:gd name="connsiteX5" fmla="*/ 1898096 w 1971076"/>
              <a:gd name="connsiteY5" fmla="*/ 2928060 h 3284413"/>
              <a:gd name="connsiteX6" fmla="*/ 72967 w 1971076"/>
              <a:gd name="connsiteY6" fmla="*/ 3282885 h 3284413"/>
              <a:gd name="connsiteX7" fmla="*/ 56027 w 1971076"/>
              <a:gd name="connsiteY7" fmla="*/ 3284306 h 3284413"/>
              <a:gd name="connsiteX8" fmla="*/ 107 w 1971076"/>
              <a:gd name="connsiteY8" fmla="*/ 3221319 h 3284413"/>
              <a:gd name="connsiteX9" fmla="*/ 107 w 1971076"/>
              <a:gd name="connsiteY9" fmla="*/ 445737 h 3284413"/>
              <a:gd name="connsiteX10" fmla="*/ 72967 w 1971076"/>
              <a:gd name="connsiteY10" fmla="*/ 355756 h 3284413"/>
              <a:gd name="connsiteX11" fmla="*/ 1898096 w 1971076"/>
              <a:gd name="connsiteY11" fmla="*/ 1113 h 3284413"/>
              <a:gd name="connsiteX0" fmla="*/ 1898096 w 1970955"/>
              <a:gd name="connsiteY0" fmla="*/ 1113 h 3284413"/>
              <a:gd name="connsiteX1" fmla="*/ 1916156 w 1970955"/>
              <a:gd name="connsiteY1" fmla="*/ 0 h 3284413"/>
              <a:gd name="connsiteX2" fmla="*/ 1970955 w 1970955"/>
              <a:gd name="connsiteY2" fmla="*/ 62679 h 3284413"/>
              <a:gd name="connsiteX3" fmla="*/ 1970955 w 1970955"/>
              <a:gd name="connsiteY3" fmla="*/ 2838079 h 3284413"/>
              <a:gd name="connsiteX4" fmla="*/ 1898096 w 1970955"/>
              <a:gd name="connsiteY4" fmla="*/ 2928060 h 3284413"/>
              <a:gd name="connsiteX5" fmla="*/ 72967 w 1970955"/>
              <a:gd name="connsiteY5" fmla="*/ 3282885 h 3284413"/>
              <a:gd name="connsiteX6" fmla="*/ 56027 w 1970955"/>
              <a:gd name="connsiteY6" fmla="*/ 3284306 h 3284413"/>
              <a:gd name="connsiteX7" fmla="*/ 107 w 1970955"/>
              <a:gd name="connsiteY7" fmla="*/ 3221319 h 3284413"/>
              <a:gd name="connsiteX8" fmla="*/ 107 w 1970955"/>
              <a:gd name="connsiteY8" fmla="*/ 445737 h 3284413"/>
              <a:gd name="connsiteX9" fmla="*/ 72967 w 1970955"/>
              <a:gd name="connsiteY9" fmla="*/ 355756 h 3284413"/>
              <a:gd name="connsiteX10" fmla="*/ 1898096 w 1970955"/>
              <a:gd name="connsiteY10" fmla="*/ 1113 h 3284413"/>
              <a:gd name="connsiteX0" fmla="*/ 1898096 w 1970955"/>
              <a:gd name="connsiteY0" fmla="*/ 0 h 3283300"/>
              <a:gd name="connsiteX1" fmla="*/ 1970955 w 1970955"/>
              <a:gd name="connsiteY1" fmla="*/ 61566 h 3283300"/>
              <a:gd name="connsiteX2" fmla="*/ 1970955 w 1970955"/>
              <a:gd name="connsiteY2" fmla="*/ 2836966 h 3283300"/>
              <a:gd name="connsiteX3" fmla="*/ 1898096 w 1970955"/>
              <a:gd name="connsiteY3" fmla="*/ 2926947 h 3283300"/>
              <a:gd name="connsiteX4" fmla="*/ 72967 w 1970955"/>
              <a:gd name="connsiteY4" fmla="*/ 3281772 h 3283300"/>
              <a:gd name="connsiteX5" fmla="*/ 56027 w 1970955"/>
              <a:gd name="connsiteY5" fmla="*/ 3283193 h 3283300"/>
              <a:gd name="connsiteX6" fmla="*/ 107 w 1970955"/>
              <a:gd name="connsiteY6" fmla="*/ 3220206 h 3283300"/>
              <a:gd name="connsiteX7" fmla="*/ 107 w 1970955"/>
              <a:gd name="connsiteY7" fmla="*/ 444624 h 3283300"/>
              <a:gd name="connsiteX8" fmla="*/ 72967 w 1970955"/>
              <a:gd name="connsiteY8" fmla="*/ 354643 h 3283300"/>
              <a:gd name="connsiteX9" fmla="*/ 1898096 w 1970955"/>
              <a:gd name="connsiteY9" fmla="*/ 0 h 3283300"/>
              <a:gd name="connsiteX0" fmla="*/ 1898096 w 1970955"/>
              <a:gd name="connsiteY0" fmla="*/ 1957 h 3285257"/>
              <a:gd name="connsiteX1" fmla="*/ 1970955 w 1970955"/>
              <a:gd name="connsiteY1" fmla="*/ 63523 h 3285257"/>
              <a:gd name="connsiteX2" fmla="*/ 1970955 w 1970955"/>
              <a:gd name="connsiteY2" fmla="*/ 2838923 h 3285257"/>
              <a:gd name="connsiteX3" fmla="*/ 1898096 w 1970955"/>
              <a:gd name="connsiteY3" fmla="*/ 2928904 h 3285257"/>
              <a:gd name="connsiteX4" fmla="*/ 72967 w 1970955"/>
              <a:gd name="connsiteY4" fmla="*/ 3283729 h 3285257"/>
              <a:gd name="connsiteX5" fmla="*/ 56027 w 1970955"/>
              <a:gd name="connsiteY5" fmla="*/ 3285150 h 3285257"/>
              <a:gd name="connsiteX6" fmla="*/ 107 w 1970955"/>
              <a:gd name="connsiteY6" fmla="*/ 3222163 h 3285257"/>
              <a:gd name="connsiteX7" fmla="*/ 107 w 1970955"/>
              <a:gd name="connsiteY7" fmla="*/ 446581 h 3285257"/>
              <a:gd name="connsiteX8" fmla="*/ 72967 w 1970955"/>
              <a:gd name="connsiteY8" fmla="*/ 356600 h 3285257"/>
              <a:gd name="connsiteX9" fmla="*/ 1898096 w 1970955"/>
              <a:gd name="connsiteY9" fmla="*/ 1957 h 3285257"/>
              <a:gd name="connsiteX0" fmla="*/ 1898096 w 1970975"/>
              <a:gd name="connsiteY0" fmla="*/ 2469 h 3285769"/>
              <a:gd name="connsiteX1" fmla="*/ 1970955 w 1970975"/>
              <a:gd name="connsiteY1" fmla="*/ 64035 h 3285769"/>
              <a:gd name="connsiteX2" fmla="*/ 1970955 w 1970975"/>
              <a:gd name="connsiteY2" fmla="*/ 2839435 h 3285769"/>
              <a:gd name="connsiteX3" fmla="*/ 1898096 w 1970975"/>
              <a:gd name="connsiteY3" fmla="*/ 2929416 h 3285769"/>
              <a:gd name="connsiteX4" fmla="*/ 72967 w 1970975"/>
              <a:gd name="connsiteY4" fmla="*/ 3284241 h 3285769"/>
              <a:gd name="connsiteX5" fmla="*/ 56027 w 1970975"/>
              <a:gd name="connsiteY5" fmla="*/ 3285662 h 3285769"/>
              <a:gd name="connsiteX6" fmla="*/ 107 w 1970975"/>
              <a:gd name="connsiteY6" fmla="*/ 3222675 h 3285769"/>
              <a:gd name="connsiteX7" fmla="*/ 107 w 1970975"/>
              <a:gd name="connsiteY7" fmla="*/ 447093 h 3285769"/>
              <a:gd name="connsiteX8" fmla="*/ 72967 w 1970975"/>
              <a:gd name="connsiteY8" fmla="*/ 357112 h 3285769"/>
              <a:gd name="connsiteX9" fmla="*/ 1898096 w 1970975"/>
              <a:gd name="connsiteY9" fmla="*/ 2469 h 328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0975" h="3285769">
                <a:moveTo>
                  <a:pt x="1898096" y="2469"/>
                </a:moveTo>
                <a:cubicBezTo>
                  <a:pt x="1968935" y="-10387"/>
                  <a:pt x="1971263" y="29459"/>
                  <a:pt x="1970955" y="64035"/>
                </a:cubicBezTo>
                <a:lnTo>
                  <a:pt x="1970955" y="2839435"/>
                </a:lnTo>
                <a:cubicBezTo>
                  <a:pt x="1969954" y="2882513"/>
                  <a:pt x="1940027" y="2919489"/>
                  <a:pt x="1898096" y="2929416"/>
                </a:cubicBezTo>
                <a:lnTo>
                  <a:pt x="72967" y="3284241"/>
                </a:lnTo>
                <a:cubicBezTo>
                  <a:pt x="67411" y="3285517"/>
                  <a:pt x="61710" y="3286008"/>
                  <a:pt x="56027" y="3285662"/>
                </a:cubicBezTo>
                <a:cubicBezTo>
                  <a:pt x="23204" y="3283713"/>
                  <a:pt x="-1842" y="3255516"/>
                  <a:pt x="107" y="3222675"/>
                </a:cubicBezTo>
                <a:lnTo>
                  <a:pt x="107" y="447093"/>
                </a:lnTo>
                <a:cubicBezTo>
                  <a:pt x="1036" y="403997"/>
                  <a:pt x="31000" y="366985"/>
                  <a:pt x="72967" y="357112"/>
                </a:cubicBezTo>
                <a:lnTo>
                  <a:pt x="1898096" y="2469"/>
                </a:lnTo>
                <a:close/>
              </a:path>
            </a:pathLst>
          </a:custGeom>
          <a:noFill/>
          <a:ln>
            <a:solidFill>
              <a:schemeClr val="tx1"/>
            </a:solidFill>
          </a:ln>
        </p:spPr>
        <p:txBody>
          <a:bodyPr wrap="square" lIns="180000" tIns="504000" rIns="180000">
            <a:noAutofit/>
          </a:bodyPr>
          <a:lstStyle>
            <a:lvl1pPr marL="0" indent="0">
              <a:buNone/>
              <a:defRPr b="1" cap="all" baseline="0"/>
            </a:lvl1pPr>
            <a:lvl2pPr marL="133347" indent="-133347">
              <a:defRPr/>
            </a:lvl2pPr>
            <a:lvl3pPr marL="403612" indent="-104772">
              <a:defRPr/>
            </a:lvl3pPr>
          </a:lstStyle>
          <a:p>
            <a:pPr lvl="0"/>
            <a:r>
              <a:rPr lang="en-US" noProof="0"/>
              <a:t>Level 1</a:t>
            </a:r>
          </a:p>
          <a:p>
            <a:pPr lvl="1"/>
            <a:r>
              <a:rPr lang="en-US" noProof="0"/>
              <a:t>Level 2</a:t>
            </a:r>
          </a:p>
          <a:p>
            <a:pPr lvl="2"/>
            <a:r>
              <a:rPr lang="en-US" noProof="0"/>
              <a:t>Level 3</a:t>
            </a:r>
          </a:p>
        </p:txBody>
      </p:sp>
      <p:sp>
        <p:nvSpPr>
          <p:cNvPr id="2" name="Espace réservé du pied de page 1">
            <a:extLst>
              <a:ext uri="{FF2B5EF4-FFF2-40B4-BE49-F238E27FC236}">
                <a16:creationId xmlns:a16="http://schemas.microsoft.com/office/drawing/2014/main" id="{BF8F44CC-8C68-4CC0-B39D-59546ABD4515}"/>
              </a:ext>
            </a:extLst>
          </p:cNvPr>
          <p:cNvSpPr>
            <a:spLocks noGrp="1"/>
          </p:cNvSpPr>
          <p:nvPr>
            <p:ph type="ftr" sz="quarter" idx="25"/>
          </p:nvPr>
        </p:nvSpPr>
        <p:spPr/>
        <p:txBody>
          <a:bodyPr/>
          <a:lstStyle/>
          <a:p>
            <a:r>
              <a:rPr lang="en-US"/>
              <a:t>Titre présentation</a:t>
            </a:r>
            <a:endParaRPr lang="en-US" dirty="0"/>
          </a:p>
        </p:txBody>
      </p:sp>
      <p:sp>
        <p:nvSpPr>
          <p:cNvPr id="4" name="Espace réservé du numéro de diapositive 3">
            <a:extLst>
              <a:ext uri="{FF2B5EF4-FFF2-40B4-BE49-F238E27FC236}">
                <a16:creationId xmlns:a16="http://schemas.microsoft.com/office/drawing/2014/main" id="{AC9098F6-51B9-423B-8282-FC5C41509D01}"/>
              </a:ext>
            </a:extLst>
          </p:cNvPr>
          <p:cNvSpPr>
            <a:spLocks noGrp="1"/>
          </p:cNvSpPr>
          <p:nvPr>
            <p:ph type="sldNum" sz="quarter" idx="26"/>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3647938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8" name="Espace réservé du graphique 7"/>
          <p:cNvSpPr>
            <a:spLocks noGrp="1"/>
          </p:cNvSpPr>
          <p:nvPr>
            <p:ph type="chart" sz="quarter" idx="19"/>
          </p:nvPr>
        </p:nvSpPr>
        <p:spPr>
          <a:xfrm>
            <a:off x="401180" y="2393279"/>
            <a:ext cx="6055643" cy="6045166"/>
          </a:xfrm>
          <a:prstGeom prst="rect">
            <a:avLst/>
          </a:prstGeom>
          <a:noFill/>
        </p:spPr>
        <p:txBody>
          <a:bodyPr vert="horz" wrap="square" lIns="91440" tIns="45720" rIns="91440" bIns="612000" rtlCol="0" anchor="ctr">
            <a:noAutofit/>
          </a:bodyPr>
          <a:lstStyle>
            <a:lvl1pPr marL="0" indent="0">
              <a:buNone/>
              <a:defRPr lang="fr-FR" dirty="0"/>
            </a:lvl1pPr>
          </a:lstStyle>
          <a:p>
            <a:pPr marL="135728" lvl="0" indent="-135728" algn="ctr">
              <a:spcBef>
                <a:spcPts val="900"/>
              </a:spcBef>
            </a:pPr>
            <a:endParaRPr lang="en-US" noProof="0"/>
          </a:p>
        </p:txBody>
      </p:sp>
      <p:sp>
        <p:nvSpPr>
          <p:cNvPr id="11" name="Espace réservé du texte 7">
            <a:extLst>
              <a:ext uri="{FF2B5EF4-FFF2-40B4-BE49-F238E27FC236}">
                <a16:creationId xmlns:a16="http://schemas.microsoft.com/office/drawing/2014/main" id="{92FFF1A9-33ED-4929-B092-8AD8D3E9160E}"/>
              </a:ext>
            </a:extLst>
          </p:cNvPr>
          <p:cNvSpPr>
            <a:spLocks noGrp="1"/>
          </p:cNvSpPr>
          <p:nvPr>
            <p:ph type="body" sz="quarter" idx="13" hasCustomPrompt="1"/>
          </p:nvPr>
        </p:nvSpPr>
        <p:spPr>
          <a:xfrm>
            <a:off x="270000" y="1261478"/>
            <a:ext cx="5974642"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5" name="Titre 4">
            <a:extLst>
              <a:ext uri="{FF2B5EF4-FFF2-40B4-BE49-F238E27FC236}">
                <a16:creationId xmlns:a16="http://schemas.microsoft.com/office/drawing/2014/main" id="{3CE371FB-9DF1-4A23-9FE5-090D690024E8}"/>
              </a:ext>
            </a:extLst>
          </p:cNvPr>
          <p:cNvSpPr>
            <a:spLocks noGrp="1"/>
          </p:cNvSpPr>
          <p:nvPr>
            <p:ph type="title" hasCustomPrompt="1"/>
          </p:nvPr>
        </p:nvSpPr>
        <p:spPr/>
        <p:txBody>
          <a:bodyPr/>
          <a:lstStyle/>
          <a:p>
            <a:r>
              <a:rPr lang="en-US" noProof="0" dirty="0" err="1"/>
              <a:t>TitLe</a:t>
            </a:r>
            <a:r>
              <a:rPr lang="en-US" noProof="0" dirty="0"/>
              <a:t> 1 (LEVEL 0) arial 18-point</a:t>
            </a:r>
          </a:p>
        </p:txBody>
      </p:sp>
      <p:sp>
        <p:nvSpPr>
          <p:cNvPr id="9" name="Espace réservé du texte 4">
            <a:extLst>
              <a:ext uri="{FF2B5EF4-FFF2-40B4-BE49-F238E27FC236}">
                <a16:creationId xmlns:a16="http://schemas.microsoft.com/office/drawing/2014/main" id="{3CFCF5D8-6CF0-4B46-8200-9442516A2D8B}"/>
              </a:ext>
            </a:extLst>
          </p:cNvPr>
          <p:cNvSpPr>
            <a:spLocks noGrp="1"/>
          </p:cNvSpPr>
          <p:nvPr>
            <p:ph type="body" sz="quarter" idx="20" hasCustomPrompt="1"/>
          </p:nvPr>
        </p:nvSpPr>
        <p:spPr>
          <a:xfrm>
            <a:off x="2468940" y="1805939"/>
            <a:ext cx="1927800" cy="714133"/>
          </a:xfrm>
          <a:prstGeom prst="rect">
            <a:avLst/>
          </a:prstGeom>
        </p:spPr>
        <p:txBody>
          <a:bodyPr anchor="b" anchorCtr="0">
            <a:normAutofit/>
          </a:bodyPr>
          <a:lstStyle>
            <a:lvl1pPr marL="0" indent="0" algn="ctr">
              <a:buNone/>
              <a:defRPr sz="1050" b="1" cap="all" baseline="0">
                <a:solidFill>
                  <a:schemeClr val="bg2"/>
                </a:solidFill>
              </a:defRPr>
            </a:lvl1pPr>
          </a:lstStyle>
          <a:p>
            <a:pPr lvl="0"/>
            <a:r>
              <a:rPr lang="en-US" noProof="0"/>
              <a:t>GRAPHIC TITLE</a:t>
            </a:r>
          </a:p>
        </p:txBody>
      </p:sp>
      <p:sp>
        <p:nvSpPr>
          <p:cNvPr id="2" name="Espace réservé du pied de page 1">
            <a:extLst>
              <a:ext uri="{FF2B5EF4-FFF2-40B4-BE49-F238E27FC236}">
                <a16:creationId xmlns:a16="http://schemas.microsoft.com/office/drawing/2014/main" id="{84FAF39D-8643-437D-A19C-C13288CEDE9C}"/>
              </a:ext>
            </a:extLst>
          </p:cNvPr>
          <p:cNvSpPr>
            <a:spLocks noGrp="1"/>
          </p:cNvSpPr>
          <p:nvPr>
            <p:ph type="ftr" sz="quarter" idx="21"/>
          </p:nvPr>
        </p:nvSpPr>
        <p:spPr/>
        <p:txBody>
          <a:bodyPr/>
          <a:lstStyle/>
          <a:p>
            <a:r>
              <a:rPr lang="en-US"/>
              <a:t>Titre présentation</a:t>
            </a:r>
            <a:endParaRPr lang="en-US" dirty="0"/>
          </a:p>
        </p:txBody>
      </p:sp>
      <p:sp>
        <p:nvSpPr>
          <p:cNvPr id="6" name="Espace réservé du numéro de diapositive 5">
            <a:extLst>
              <a:ext uri="{FF2B5EF4-FFF2-40B4-BE49-F238E27FC236}">
                <a16:creationId xmlns:a16="http://schemas.microsoft.com/office/drawing/2014/main" id="{4C335F92-D189-45A3-A4C7-F1C2C5AD264B}"/>
              </a:ext>
            </a:extLst>
          </p:cNvPr>
          <p:cNvSpPr>
            <a:spLocks noGrp="1"/>
          </p:cNvSpPr>
          <p:nvPr>
            <p:ph type="sldNum" sz="quarter" idx="22"/>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9982824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5" name="Espace réservé du tableau 4"/>
          <p:cNvSpPr>
            <a:spLocks noGrp="1"/>
          </p:cNvSpPr>
          <p:nvPr>
            <p:ph type="tbl" sz="quarter" idx="20"/>
          </p:nvPr>
        </p:nvSpPr>
        <p:spPr>
          <a:xfrm>
            <a:off x="401181" y="2525421"/>
            <a:ext cx="6055641" cy="5913026"/>
          </a:xfrm>
          <a:prstGeom prst="rect">
            <a:avLst/>
          </a:prstGeom>
          <a:noFill/>
        </p:spPr>
        <p:txBody>
          <a:bodyPr vert="horz" wrap="square" lIns="91440" tIns="45720" rIns="91440" bIns="612000" rtlCol="0" anchor="ctr">
            <a:noAutofit/>
          </a:bodyPr>
          <a:lstStyle>
            <a:lvl1pPr>
              <a:defRPr lang="fr-FR" dirty="0"/>
            </a:lvl1pPr>
          </a:lstStyle>
          <a:p>
            <a:pPr marL="0" lvl="0" indent="0" algn="ctr">
              <a:spcBef>
                <a:spcPts val="900"/>
              </a:spcBef>
              <a:buNone/>
            </a:pPr>
            <a:endParaRPr lang="en-US" noProof="0"/>
          </a:p>
        </p:txBody>
      </p:sp>
      <p:sp>
        <p:nvSpPr>
          <p:cNvPr id="11" name="Espace réservé du texte 7">
            <a:extLst>
              <a:ext uri="{FF2B5EF4-FFF2-40B4-BE49-F238E27FC236}">
                <a16:creationId xmlns:a16="http://schemas.microsoft.com/office/drawing/2014/main" id="{A2D62A31-73C7-487D-9447-7CFD2A647633}"/>
              </a:ext>
            </a:extLst>
          </p:cNvPr>
          <p:cNvSpPr>
            <a:spLocks noGrp="1"/>
          </p:cNvSpPr>
          <p:nvPr>
            <p:ph type="body" sz="quarter" idx="13" hasCustomPrompt="1"/>
          </p:nvPr>
        </p:nvSpPr>
        <p:spPr>
          <a:xfrm>
            <a:off x="270001" y="1261478"/>
            <a:ext cx="5980324"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
        <p:nvSpPr>
          <p:cNvPr id="3" name="Titre 2">
            <a:extLst>
              <a:ext uri="{FF2B5EF4-FFF2-40B4-BE49-F238E27FC236}">
                <a16:creationId xmlns:a16="http://schemas.microsoft.com/office/drawing/2014/main" id="{E7608FCC-47BC-4B3F-9C8F-D15D97874825}"/>
              </a:ext>
            </a:extLst>
          </p:cNvPr>
          <p:cNvSpPr>
            <a:spLocks noGrp="1"/>
          </p:cNvSpPr>
          <p:nvPr>
            <p:ph type="title" hasCustomPrompt="1"/>
          </p:nvPr>
        </p:nvSpPr>
        <p:spPr/>
        <p:txBody>
          <a:bodyPr/>
          <a:lstStyle/>
          <a:p>
            <a:r>
              <a:rPr lang="en-US" noProof="0" dirty="0" err="1"/>
              <a:t>TitLe</a:t>
            </a:r>
            <a:r>
              <a:rPr lang="en-US" noProof="0" dirty="0"/>
              <a:t> 1 (LEVEL 0) arial 18-point</a:t>
            </a:r>
          </a:p>
        </p:txBody>
      </p:sp>
      <p:sp>
        <p:nvSpPr>
          <p:cNvPr id="8" name="Espace réservé du texte 4">
            <a:extLst>
              <a:ext uri="{FF2B5EF4-FFF2-40B4-BE49-F238E27FC236}">
                <a16:creationId xmlns:a16="http://schemas.microsoft.com/office/drawing/2014/main" id="{1D2869C9-E3C8-42DF-80C2-801647CAD134}"/>
              </a:ext>
            </a:extLst>
          </p:cNvPr>
          <p:cNvSpPr>
            <a:spLocks noGrp="1"/>
          </p:cNvSpPr>
          <p:nvPr>
            <p:ph type="body" sz="quarter" idx="24" hasCustomPrompt="1"/>
          </p:nvPr>
        </p:nvSpPr>
        <p:spPr>
          <a:xfrm>
            <a:off x="2468940" y="1805939"/>
            <a:ext cx="1927800" cy="714133"/>
          </a:xfrm>
          <a:prstGeom prst="rect">
            <a:avLst/>
          </a:prstGeom>
        </p:spPr>
        <p:txBody>
          <a:bodyPr anchor="b" anchorCtr="0">
            <a:normAutofit/>
          </a:bodyPr>
          <a:lstStyle>
            <a:lvl1pPr marL="0" indent="0" algn="ctr">
              <a:buNone/>
              <a:defRPr sz="1050" b="1" cap="all" baseline="0">
                <a:solidFill>
                  <a:schemeClr val="bg2"/>
                </a:solidFill>
              </a:defRPr>
            </a:lvl1pPr>
          </a:lstStyle>
          <a:p>
            <a:pPr lvl="0"/>
            <a:r>
              <a:rPr lang="en-US" noProof="0"/>
              <a:t>GRAPHIC TITLE</a:t>
            </a:r>
          </a:p>
        </p:txBody>
      </p:sp>
      <p:sp>
        <p:nvSpPr>
          <p:cNvPr id="2" name="Espace réservé du pied de page 1">
            <a:extLst>
              <a:ext uri="{FF2B5EF4-FFF2-40B4-BE49-F238E27FC236}">
                <a16:creationId xmlns:a16="http://schemas.microsoft.com/office/drawing/2014/main" id="{44745E5B-0737-4D42-8A98-1FC3C4E4B37F}"/>
              </a:ext>
            </a:extLst>
          </p:cNvPr>
          <p:cNvSpPr>
            <a:spLocks noGrp="1"/>
          </p:cNvSpPr>
          <p:nvPr>
            <p:ph type="ftr" sz="quarter" idx="25"/>
          </p:nvPr>
        </p:nvSpPr>
        <p:spPr/>
        <p:txBody>
          <a:bodyPr/>
          <a:lstStyle/>
          <a:p>
            <a:r>
              <a:rPr lang="en-US"/>
              <a:t>Titre présentation</a:t>
            </a:r>
            <a:endParaRPr lang="en-US" dirty="0"/>
          </a:p>
        </p:txBody>
      </p:sp>
      <p:sp>
        <p:nvSpPr>
          <p:cNvPr id="7" name="Espace réservé du numéro de diapositive 6">
            <a:extLst>
              <a:ext uri="{FF2B5EF4-FFF2-40B4-BE49-F238E27FC236}">
                <a16:creationId xmlns:a16="http://schemas.microsoft.com/office/drawing/2014/main" id="{955ED293-B029-472F-B1B2-76F65C1C19B7}"/>
              </a:ext>
            </a:extLst>
          </p:cNvPr>
          <p:cNvSpPr>
            <a:spLocks noGrp="1"/>
          </p:cNvSpPr>
          <p:nvPr>
            <p:ph type="sldNum" sz="quarter" idx="26"/>
          </p:nvPr>
        </p:nvSpPr>
        <p:spPr/>
        <p:txBody>
          <a:bodyPr/>
          <a:lstStyle/>
          <a:p>
            <a:fld id="{DD52E7CA-940C-4B6E-9E73-0245BA95FC91}" type="slidenum">
              <a:rPr lang="en-US" noProof="0" smtClean="0"/>
              <a:pPr/>
              <a:t>‹#›</a:t>
            </a:fld>
            <a:r>
              <a:rPr lang="en-US" noProof="0"/>
              <a:t> /</a:t>
            </a:r>
            <a:endParaRPr lang="en-US" noProof="0" dirty="0"/>
          </a:p>
        </p:txBody>
      </p:sp>
    </p:spTree>
    <p:extLst>
      <p:ext uri="{BB962C8B-B14F-4D97-AF65-F5344CB8AC3E}">
        <p14:creationId xmlns:p14="http://schemas.microsoft.com/office/powerpoint/2010/main" val="2570797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6D31BC8-7CE9-4D2C-B743-19F75448A5B3}"/>
              </a:ext>
            </a:extLst>
          </p:cNvPr>
          <p:cNvSpPr>
            <a:spLocks noGrp="1"/>
          </p:cNvSpPr>
          <p:nvPr>
            <p:ph type="ftr" sz="quarter" idx="10"/>
          </p:nvPr>
        </p:nvSpPr>
        <p:spPr/>
        <p:txBody>
          <a:bodyPr/>
          <a:lstStyle/>
          <a:p>
            <a:r>
              <a:rPr lang="en-US"/>
              <a:t>Titre présentation</a:t>
            </a:r>
            <a:endParaRPr lang="en-US" dirty="0"/>
          </a:p>
        </p:txBody>
      </p:sp>
      <p:sp>
        <p:nvSpPr>
          <p:cNvPr id="3" name="Espace réservé du numéro de diapositive 2">
            <a:extLst>
              <a:ext uri="{FF2B5EF4-FFF2-40B4-BE49-F238E27FC236}">
                <a16:creationId xmlns:a16="http://schemas.microsoft.com/office/drawing/2014/main" id="{869B9143-37F9-49E8-B7D4-35DEA86B02BC}"/>
              </a:ext>
            </a:extLst>
          </p:cNvPr>
          <p:cNvSpPr>
            <a:spLocks noGrp="1"/>
          </p:cNvSpPr>
          <p:nvPr>
            <p:ph type="sldNum" sz="quarter" idx="11"/>
          </p:nvPr>
        </p:nvSpPr>
        <p:spPr/>
        <p:txBody>
          <a:bodyPr/>
          <a:lstStyle/>
          <a:p>
            <a:fld id="{DD52E7CA-940C-4B6E-9E73-0245BA95FC91}" type="slidenum">
              <a:rPr lang="en-US" smtClean="0"/>
              <a:pPr/>
              <a:t>‹#›</a:t>
            </a:fld>
            <a:r>
              <a:rPr lang="en-US"/>
              <a:t> /</a:t>
            </a:r>
            <a:endParaRPr lang="en-US" dirty="0"/>
          </a:p>
        </p:txBody>
      </p:sp>
      <p:sp>
        <p:nvSpPr>
          <p:cNvPr id="4" name="Titre 3">
            <a:extLst>
              <a:ext uri="{FF2B5EF4-FFF2-40B4-BE49-F238E27FC236}">
                <a16:creationId xmlns:a16="http://schemas.microsoft.com/office/drawing/2014/main" id="{B57F3713-961F-4420-8603-3FF86494D42C}"/>
              </a:ext>
            </a:extLst>
          </p:cNvPr>
          <p:cNvSpPr>
            <a:spLocks noGrp="1"/>
          </p:cNvSpPr>
          <p:nvPr>
            <p:ph type="title"/>
          </p:nvPr>
        </p:nvSpPr>
        <p:spPr/>
        <p:txBody>
          <a:bodyPr/>
          <a:lstStyle/>
          <a:p>
            <a:r>
              <a:rPr lang="fr-FR"/>
              <a:t>Modifiez le style du titre</a:t>
            </a:r>
          </a:p>
        </p:txBody>
      </p:sp>
      <p:sp>
        <p:nvSpPr>
          <p:cNvPr id="5" name="Espace réservé du texte 7">
            <a:extLst>
              <a:ext uri="{FF2B5EF4-FFF2-40B4-BE49-F238E27FC236}">
                <a16:creationId xmlns:a16="http://schemas.microsoft.com/office/drawing/2014/main" id="{BC96FCD4-6036-4B2B-852C-42B4E1B8ECF5}"/>
              </a:ext>
            </a:extLst>
          </p:cNvPr>
          <p:cNvSpPr>
            <a:spLocks noGrp="1"/>
          </p:cNvSpPr>
          <p:nvPr>
            <p:ph type="body" sz="quarter" idx="13" hasCustomPrompt="1"/>
          </p:nvPr>
        </p:nvSpPr>
        <p:spPr>
          <a:xfrm>
            <a:off x="270001" y="1261478"/>
            <a:ext cx="5980324" cy="554667"/>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Tree>
    <p:extLst>
      <p:ext uri="{BB962C8B-B14F-4D97-AF65-F5344CB8AC3E}">
        <p14:creationId xmlns:p14="http://schemas.microsoft.com/office/powerpoint/2010/main" val="866431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478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exte + 3 petite image et légendes">
    <p:spTree>
      <p:nvGrpSpPr>
        <p:cNvPr id="1" name=""/>
        <p:cNvGrpSpPr/>
        <p:nvPr/>
      </p:nvGrpSpPr>
      <p:grpSpPr>
        <a:xfrm>
          <a:off x="0" y="0"/>
          <a:ext cx="0" cy="0"/>
          <a:chOff x="0" y="0"/>
          <a:chExt cx="0" cy="0"/>
        </a:xfrm>
      </p:grpSpPr>
      <p:sp>
        <p:nvSpPr>
          <p:cNvPr id="22" name="Espace réservé du texte 13">
            <a:extLst>
              <a:ext uri="{FF2B5EF4-FFF2-40B4-BE49-F238E27FC236}">
                <a16:creationId xmlns:a16="http://schemas.microsoft.com/office/drawing/2014/main" id="{9AF1EBF6-8E41-478E-9588-0A0DD443DE46}"/>
              </a:ext>
            </a:extLst>
          </p:cNvPr>
          <p:cNvSpPr>
            <a:spLocks noGrp="1"/>
          </p:cNvSpPr>
          <p:nvPr>
            <p:ph type="body" sz="quarter" idx="44" hasCustomPrompt="1"/>
          </p:nvPr>
        </p:nvSpPr>
        <p:spPr>
          <a:xfrm>
            <a:off x="2" y="2067101"/>
            <a:ext cx="6857999" cy="6388204"/>
          </a:xfrm>
          <a:prstGeom prst="roundRect">
            <a:avLst>
              <a:gd name="adj" fmla="val 1690"/>
            </a:avLst>
          </a:prstGeom>
          <a:gradFill>
            <a:gsLst>
              <a:gs pos="0">
                <a:schemeClr val="tx1"/>
              </a:gs>
              <a:gs pos="100000">
                <a:schemeClr val="bg2"/>
              </a:gs>
            </a:gsLst>
            <a:lin ang="0" scaled="0"/>
          </a:gradFill>
          <a:ln w="12643" cap="flat">
            <a:noFill/>
            <a:prstDash val="solid"/>
            <a:miter/>
          </a:ln>
        </p:spPr>
        <p:txBody>
          <a:bodyPr lIns="324000" rtlCol="0" anchor="ctr"/>
          <a:lstStyle>
            <a:lvl1pPr>
              <a:buClr>
                <a:schemeClr val="bg1"/>
              </a:buClr>
              <a:defRPr lang="en-US" noProof="0" dirty="0">
                <a:solidFill>
                  <a:schemeClr val="bg1"/>
                </a:solidFill>
              </a:defRPr>
            </a:lvl1pPr>
            <a:lvl2pPr>
              <a:buClr>
                <a:schemeClr val="bg1"/>
              </a:buClr>
              <a:defRPr lang="en-US" noProof="0" dirty="0">
                <a:solidFill>
                  <a:schemeClr val="bg1"/>
                </a:solidFill>
              </a:defRPr>
            </a:lvl2pPr>
            <a:lvl3pPr>
              <a:buClr>
                <a:schemeClr val="bg1"/>
              </a:buClr>
              <a:defRPr lang="en-US" noProof="0" dirty="0">
                <a:solidFill>
                  <a:schemeClr val="bg1"/>
                </a:solidFill>
              </a:defRPr>
            </a:lvl3pPr>
          </a:lstStyle>
          <a:p>
            <a:pPr marL="0" lvl="0" defTabSz="257169"/>
            <a:r>
              <a:rPr lang="en-US" noProof="0" dirty="0"/>
              <a:t>Text 1</a:t>
            </a:r>
          </a:p>
          <a:p>
            <a:pPr marL="257169" lvl="1" defTabSz="257169"/>
            <a:r>
              <a:rPr lang="en-US" noProof="0" dirty="0"/>
              <a:t>Text 2</a:t>
            </a:r>
          </a:p>
          <a:p>
            <a:pPr marL="514337" lvl="2" defTabSz="257169"/>
            <a:r>
              <a:rPr lang="en-US" noProof="0" dirty="0"/>
              <a:t>Text 3</a:t>
            </a:r>
          </a:p>
        </p:txBody>
      </p:sp>
    </p:spTree>
    <p:extLst>
      <p:ext uri="{BB962C8B-B14F-4D97-AF65-F5344CB8AC3E}">
        <p14:creationId xmlns:p14="http://schemas.microsoft.com/office/powerpoint/2010/main" val="126670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option6">
    <p:bg>
      <p:bgPr>
        <a:solidFill>
          <a:schemeClr val="bg1">
            <a:lumMod val="95000"/>
          </a:schemeClr>
        </a:solidFill>
        <a:effectLst/>
      </p:bgPr>
    </p:bg>
    <p:spTree>
      <p:nvGrpSpPr>
        <p:cNvPr id="1" name=""/>
        <p:cNvGrpSpPr/>
        <p:nvPr/>
      </p:nvGrpSpPr>
      <p:grpSpPr>
        <a:xfrm>
          <a:off x="0" y="0"/>
          <a:ext cx="0" cy="0"/>
          <a:chOff x="0" y="0"/>
          <a:chExt cx="0" cy="0"/>
        </a:xfrm>
      </p:grpSpPr>
      <p:pic>
        <p:nvPicPr>
          <p:cNvPr id="7" name="new-logo SG">
            <a:extLst>
              <a:ext uri="{FF2B5EF4-FFF2-40B4-BE49-F238E27FC236}">
                <a16:creationId xmlns:a16="http://schemas.microsoft.com/office/drawing/2014/main" id="{CA5D1EB4-112A-3D07-F75B-3ED3BC2608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5959" y="7742216"/>
            <a:ext cx="1476900" cy="2133294"/>
          </a:xfrm>
          <a:prstGeom prst="rect">
            <a:avLst/>
          </a:prstGeom>
        </p:spPr>
      </p:pic>
      <p:sp>
        <p:nvSpPr>
          <p:cNvPr id="2" name="Rectangle 1">
            <a:extLst>
              <a:ext uri="{FF2B5EF4-FFF2-40B4-BE49-F238E27FC236}">
                <a16:creationId xmlns:a16="http://schemas.microsoft.com/office/drawing/2014/main" id="{B63645C3-6EA7-025C-63B7-CC9C92247119}"/>
              </a:ext>
            </a:extLst>
          </p:cNvPr>
          <p:cNvSpPr/>
          <p:nvPr userDrawn="1"/>
        </p:nvSpPr>
        <p:spPr>
          <a:xfrm>
            <a:off x="1" y="0"/>
            <a:ext cx="1540823"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Graphique 6">
            <a:extLst>
              <a:ext uri="{FF2B5EF4-FFF2-40B4-BE49-F238E27FC236}">
                <a16:creationId xmlns:a16="http://schemas.microsoft.com/office/drawing/2014/main" id="{EEEB901E-C2AF-43C4-385F-CF89B812C669}"/>
              </a:ext>
            </a:extLst>
          </p:cNvPr>
          <p:cNvSpPr/>
          <p:nvPr userDrawn="1"/>
        </p:nvSpPr>
        <p:spPr>
          <a:xfrm>
            <a:off x="3971564" y="1609191"/>
            <a:ext cx="2640210" cy="6067613"/>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gradFill>
            <a:gsLst>
              <a:gs pos="50000">
                <a:schemeClr val="accent4"/>
              </a:gs>
              <a:gs pos="0">
                <a:schemeClr val="tx1"/>
              </a:gs>
              <a:gs pos="100000">
                <a:schemeClr val="accent5"/>
              </a:gs>
            </a:gsLst>
            <a:lin ang="0" scaled="0"/>
          </a:gradFill>
          <a:ln w="12643" cap="flat">
            <a:noFill/>
            <a:prstDash val="solid"/>
            <a:miter/>
          </a:ln>
        </p:spPr>
        <p:txBody>
          <a:bodyPr rtlCol="0" anchor="ctr"/>
          <a:lstStyle/>
          <a:p>
            <a:endParaRPr lang="fr-FR" sz="1350"/>
          </a:p>
        </p:txBody>
      </p:sp>
      <p:sp>
        <p:nvSpPr>
          <p:cNvPr id="16" name="Graphique 6">
            <a:extLst>
              <a:ext uri="{FF2B5EF4-FFF2-40B4-BE49-F238E27FC236}">
                <a16:creationId xmlns:a16="http://schemas.microsoft.com/office/drawing/2014/main" id="{DD4522FD-6E94-5F06-ED65-DD39AE51D8D8}"/>
              </a:ext>
            </a:extLst>
          </p:cNvPr>
          <p:cNvSpPr/>
          <p:nvPr userDrawn="1"/>
        </p:nvSpPr>
        <p:spPr>
          <a:xfrm>
            <a:off x="3745857" y="1163352"/>
            <a:ext cx="2640210" cy="6067613"/>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solidFill>
            <a:srgbClr val="FFFFFF"/>
          </a:solidFill>
          <a:ln w="12643" cap="flat">
            <a:noFill/>
            <a:prstDash val="solid"/>
            <a:miter/>
          </a:ln>
        </p:spPr>
        <p:txBody>
          <a:bodyPr rtlCol="0" anchor="ctr"/>
          <a:lstStyle/>
          <a:p>
            <a:endParaRPr lang="fr-FR" sz="1350"/>
          </a:p>
        </p:txBody>
      </p:sp>
      <p:sp>
        <p:nvSpPr>
          <p:cNvPr id="17" name="Titre 7">
            <a:extLst>
              <a:ext uri="{FF2B5EF4-FFF2-40B4-BE49-F238E27FC236}">
                <a16:creationId xmlns:a16="http://schemas.microsoft.com/office/drawing/2014/main" id="{B8F005F6-61BA-CF25-3ED4-4FF766EF9A48}"/>
              </a:ext>
            </a:extLst>
          </p:cNvPr>
          <p:cNvSpPr>
            <a:spLocks noGrp="1"/>
          </p:cNvSpPr>
          <p:nvPr>
            <p:ph type="title" hasCustomPrompt="1"/>
          </p:nvPr>
        </p:nvSpPr>
        <p:spPr>
          <a:xfrm>
            <a:off x="3971564" y="3660935"/>
            <a:ext cx="2231020" cy="461665"/>
          </a:xfrm>
        </p:spPr>
        <p:txBody>
          <a:bodyPr anchor="b"/>
          <a:lstStyle>
            <a:lvl1pPr>
              <a:defRPr sz="1500">
                <a:gradFill>
                  <a:gsLst>
                    <a:gs pos="0">
                      <a:schemeClr val="tx1"/>
                    </a:gs>
                    <a:gs pos="99426">
                      <a:schemeClr val="accent5"/>
                    </a:gs>
                    <a:gs pos="50000">
                      <a:schemeClr val="accent4"/>
                    </a:gs>
                  </a:gsLst>
                  <a:lin ang="0" scaled="0"/>
                </a:gradFill>
              </a:defRPr>
            </a:lvl1pPr>
          </a:lstStyle>
          <a:p>
            <a:r>
              <a:rPr lang="en-US" noProof="0" dirty="0" err="1"/>
              <a:t>TitLe</a:t>
            </a:r>
            <a:r>
              <a:rPr lang="en-US" noProof="0" dirty="0"/>
              <a:t> 1 (LEVEL 0) arial 18-point</a:t>
            </a:r>
          </a:p>
        </p:txBody>
      </p:sp>
      <p:sp>
        <p:nvSpPr>
          <p:cNvPr id="18" name="Espace réservé du texte 7">
            <a:extLst>
              <a:ext uri="{FF2B5EF4-FFF2-40B4-BE49-F238E27FC236}">
                <a16:creationId xmlns:a16="http://schemas.microsoft.com/office/drawing/2014/main" id="{FC678B8C-E71C-F7D9-9FA7-19C0B38F3C0C}"/>
              </a:ext>
            </a:extLst>
          </p:cNvPr>
          <p:cNvSpPr>
            <a:spLocks noGrp="1"/>
          </p:cNvSpPr>
          <p:nvPr>
            <p:ph type="body" sz="quarter" idx="13" hasCustomPrompt="1"/>
          </p:nvPr>
        </p:nvSpPr>
        <p:spPr>
          <a:xfrm>
            <a:off x="3971564" y="4344196"/>
            <a:ext cx="2231020" cy="1843019"/>
          </a:xfrm>
          <a:prstGeom prst="rect">
            <a:avLst/>
          </a:prstGeom>
        </p:spPr>
        <p:txBody>
          <a:bodyPr tIns="0">
            <a:noAutofit/>
          </a:bodyPr>
          <a:lstStyle>
            <a:lvl1pPr marL="0" marR="0" indent="0" algn="l" defTabSz="685766" rtl="0" eaLnBrk="1" fontAlgn="auto" latinLnBrk="0" hangingPunct="1">
              <a:lnSpc>
                <a:spcPct val="90000"/>
              </a:lnSpc>
              <a:spcBef>
                <a:spcPts val="0"/>
              </a:spcBef>
              <a:spcAft>
                <a:spcPts val="0"/>
              </a:spcAft>
              <a:buClrTx/>
              <a:buSzTx/>
              <a:buFont typeface="Arial" panose="020B0604020202020204" pitchFamily="34" charset="0"/>
              <a:buNone/>
              <a:tabLst/>
              <a:defRPr sz="1200" b="0" cap="none" baseline="0">
                <a:solidFill>
                  <a:schemeClr val="tx1"/>
                </a:solidFill>
              </a:defRPr>
            </a:lvl1pPr>
            <a:lvl2pPr marL="269987" marR="0" indent="-269987" algn="l" defTabSz="685766" rtl="0" eaLnBrk="1" fontAlgn="auto" latinLnBrk="0" hangingPunct="1">
              <a:lnSpc>
                <a:spcPct val="90000"/>
              </a:lnSpc>
              <a:spcBef>
                <a:spcPts val="0"/>
              </a:spcBef>
              <a:spcAft>
                <a:spcPts val="0"/>
              </a:spcAft>
              <a:buClrTx/>
              <a:buSzPct val="100000"/>
              <a:tabLst/>
              <a:defRPr/>
            </a:lvl2pPr>
            <a:lvl3pPr marL="377981" marR="0" indent="-107994" algn="l" defTabSz="685766"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593971" marR="0" indent="-107994"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lvl="0"/>
            <a:r>
              <a:rPr lang="en-US" noProof="0" dirty="0"/>
              <a:t>Subtitle</a:t>
            </a:r>
          </a:p>
        </p:txBody>
      </p:sp>
    </p:spTree>
    <p:extLst>
      <p:ext uri="{BB962C8B-B14F-4D97-AF65-F5344CB8AC3E}">
        <p14:creationId xmlns:p14="http://schemas.microsoft.com/office/powerpoint/2010/main" val="3367454807"/>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rand slide">
    <p:bg>
      <p:bgPr>
        <a:gradFill>
          <a:gsLst>
            <a:gs pos="0">
              <a:schemeClr val="tx1"/>
            </a:gs>
            <a:gs pos="50000">
              <a:schemeClr val="accent2"/>
            </a:gs>
            <a:gs pos="100000">
              <a:schemeClr val="accent1"/>
            </a:gs>
          </a:gsLst>
          <a:lin ang="0" scaled="0"/>
        </a:gra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5DFC1196-CC94-A611-7F7A-0F4695B3F7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5389" y="594222"/>
            <a:ext cx="3984585" cy="8269044"/>
          </a:xfrm>
          <a:prstGeom prst="rect">
            <a:avLst/>
          </a:prstGeom>
        </p:spPr>
      </p:pic>
      <p:pic>
        <p:nvPicPr>
          <p:cNvPr id="12" name="new-logo SG">
            <a:extLst>
              <a:ext uri="{FF2B5EF4-FFF2-40B4-BE49-F238E27FC236}">
                <a16:creationId xmlns:a16="http://schemas.microsoft.com/office/drawing/2014/main" id="{DBBADB29-0199-3DE5-3A7E-628470DA05A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1778" y="8130258"/>
            <a:ext cx="1102365" cy="1592302"/>
          </a:xfrm>
          <a:prstGeom prst="rect">
            <a:avLst/>
          </a:prstGeom>
        </p:spPr>
      </p:pic>
      <p:sp>
        <p:nvSpPr>
          <p:cNvPr id="9" name="Espace réservé du pied de page 8">
            <a:extLst>
              <a:ext uri="{FF2B5EF4-FFF2-40B4-BE49-F238E27FC236}">
                <a16:creationId xmlns:a16="http://schemas.microsoft.com/office/drawing/2014/main" id="{1B2752E1-6A05-4EE6-AE7C-103C12CA4AFE}"/>
              </a:ext>
            </a:extLst>
          </p:cNvPr>
          <p:cNvSpPr>
            <a:spLocks noGrp="1"/>
          </p:cNvSpPr>
          <p:nvPr>
            <p:ph type="ftr" sz="quarter" idx="10"/>
          </p:nvPr>
        </p:nvSpPr>
        <p:spPr/>
        <p:txBody>
          <a:bodyPr/>
          <a:lstStyle>
            <a:lvl1pPr>
              <a:defRPr>
                <a:solidFill>
                  <a:schemeClr val="bg1"/>
                </a:solidFill>
              </a:defRPr>
            </a:lvl1pPr>
          </a:lstStyle>
          <a:p>
            <a:r>
              <a:rPr lang="en-US"/>
              <a:t>Titre présentation</a:t>
            </a:r>
            <a:endParaRPr lang="en-US" dirty="0"/>
          </a:p>
        </p:txBody>
      </p:sp>
      <p:sp>
        <p:nvSpPr>
          <p:cNvPr id="14" name="Espace réservé du numéro de diapositive 13">
            <a:extLst>
              <a:ext uri="{FF2B5EF4-FFF2-40B4-BE49-F238E27FC236}">
                <a16:creationId xmlns:a16="http://schemas.microsoft.com/office/drawing/2014/main" id="{AE4AB718-3474-E98A-14A3-7EC04C214FDA}"/>
              </a:ext>
            </a:extLst>
          </p:cNvPr>
          <p:cNvSpPr>
            <a:spLocks noGrp="1"/>
          </p:cNvSpPr>
          <p:nvPr>
            <p:ph type="sldNum" sz="quarter" idx="11"/>
          </p:nvPr>
        </p:nvSpPr>
        <p:spPr/>
        <p:txBody>
          <a:bodyPr/>
          <a:lstStyle>
            <a:lvl1pPr>
              <a:defRPr>
                <a:solidFill>
                  <a:schemeClr val="bg1"/>
                </a:solidFill>
              </a:defRPr>
            </a:lvl1pPr>
          </a:lstStyle>
          <a:p>
            <a:fld id="{DD52E7CA-940C-4B6E-9E73-0245BA95FC91}" type="slidenum">
              <a:rPr lang="en-US" smtClean="0"/>
              <a:pPr/>
              <a:t>‹#›</a:t>
            </a:fld>
            <a:r>
              <a:rPr lang="en-US"/>
              <a:t> /</a:t>
            </a:r>
            <a:endParaRPr lang="en-US" dirty="0"/>
          </a:p>
        </p:txBody>
      </p:sp>
      <p:sp>
        <p:nvSpPr>
          <p:cNvPr id="15" name="ZoneTexte 14">
            <a:extLst>
              <a:ext uri="{FF2B5EF4-FFF2-40B4-BE49-F238E27FC236}">
                <a16:creationId xmlns:a16="http://schemas.microsoft.com/office/drawing/2014/main" id="{753A64D7-DC0C-FD43-7525-C15832C07C3C}"/>
              </a:ext>
            </a:extLst>
          </p:cNvPr>
          <p:cNvSpPr txBox="1"/>
          <p:nvPr userDrawn="1"/>
        </p:nvSpPr>
        <p:spPr>
          <a:xfrm>
            <a:off x="2812486" y="9034274"/>
            <a:ext cx="1233030" cy="184666"/>
          </a:xfrm>
          <a:prstGeom prst="rect">
            <a:avLst/>
          </a:prstGeom>
          <a:noFill/>
        </p:spPr>
        <p:txBody>
          <a:bodyPr wrap="none" rtlCol="0">
            <a:spAutoFit/>
          </a:bodyPr>
          <a:lstStyle/>
          <a:p>
            <a:pPr algn="ctr"/>
            <a:r>
              <a:rPr lang="fr-FR" sz="600" b="1" dirty="0">
                <a:solidFill>
                  <a:schemeClr val="bg1"/>
                </a:solidFill>
              </a:rPr>
              <a:t>Business Unit - </a:t>
            </a:r>
            <a:r>
              <a:rPr lang="fr-FR" sz="600" b="1" dirty="0" err="1">
                <a:solidFill>
                  <a:schemeClr val="bg1"/>
                </a:solidFill>
              </a:rPr>
              <a:t>Organization</a:t>
            </a:r>
            <a:endParaRPr lang="fr-FR" sz="600" b="1" dirty="0">
              <a:solidFill>
                <a:schemeClr val="bg1"/>
              </a:solidFill>
            </a:endParaRPr>
          </a:p>
        </p:txBody>
      </p:sp>
    </p:spTree>
    <p:extLst>
      <p:ext uri="{BB962C8B-B14F-4D97-AF65-F5344CB8AC3E}">
        <p14:creationId xmlns:p14="http://schemas.microsoft.com/office/powerpoint/2010/main" val="1038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1 -général">
    <p:bg>
      <p:bgPr>
        <a:gradFill>
          <a:gsLst>
            <a:gs pos="0">
              <a:schemeClr val="tx1"/>
            </a:gs>
            <a:gs pos="50000">
              <a:schemeClr val="accent4"/>
            </a:gs>
            <a:gs pos="100000">
              <a:schemeClr val="accent5"/>
            </a:gs>
          </a:gsLst>
          <a:lin ang="0" scaled="0"/>
        </a:gradFill>
        <a:effectLst/>
      </p:bgPr>
    </p:bg>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5DFC1196-CC94-A611-7F7A-0F4695B3F7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5389" y="594222"/>
            <a:ext cx="3984585" cy="8269044"/>
          </a:xfrm>
          <a:prstGeom prst="rect">
            <a:avLst/>
          </a:prstGeom>
        </p:spPr>
      </p:pic>
      <p:sp>
        <p:nvSpPr>
          <p:cNvPr id="3" name="Espace réservé du texte 2"/>
          <p:cNvSpPr>
            <a:spLocks noGrp="1"/>
          </p:cNvSpPr>
          <p:nvPr>
            <p:ph type="body" idx="1" hasCustomPrompt="1"/>
          </p:nvPr>
        </p:nvSpPr>
        <p:spPr>
          <a:xfrm>
            <a:off x="2185457" y="4198435"/>
            <a:ext cx="2619000" cy="2166937"/>
          </a:xfrm>
          <a:prstGeom prst="rect">
            <a:avLst/>
          </a:prstGeom>
        </p:spPr>
        <p:txBody>
          <a:bodyPr anchor="t" anchorCtr="0">
            <a:noAutofit/>
          </a:bodyPr>
          <a:lstStyle>
            <a:lvl1pPr marL="171441" marR="0" indent="-171441" algn="l" defTabSz="685766" rtl="0" eaLnBrk="1" fontAlgn="auto" latinLnBrk="0" hangingPunct="1">
              <a:lnSpc>
                <a:spcPct val="90000"/>
              </a:lnSpc>
              <a:spcBef>
                <a:spcPts val="450"/>
              </a:spcBef>
              <a:spcAft>
                <a:spcPts val="0"/>
              </a:spcAft>
              <a:buClrTx/>
              <a:buSzTx/>
              <a:buFont typeface="+mj-lt"/>
              <a:buAutoNum type="arabicPeriod"/>
              <a:tabLst/>
              <a:defRPr sz="1200" b="1" i="0" cap="all" baseline="0">
                <a:ln>
                  <a:noFill/>
                </a:ln>
                <a:solidFill>
                  <a:schemeClr val="tx1"/>
                </a:solidFill>
              </a:defRPr>
            </a:lvl1pPr>
            <a:lvl2pPr marL="342883"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1" indent="0">
              <a:buNone/>
              <a:defRPr sz="1050">
                <a:solidFill>
                  <a:schemeClr val="tx1">
                    <a:tint val="75000"/>
                  </a:schemeClr>
                </a:solidFill>
              </a:defRPr>
            </a:lvl5pPr>
            <a:lvl6pPr marL="1714415" indent="0">
              <a:buNone/>
              <a:defRPr sz="1050">
                <a:solidFill>
                  <a:schemeClr val="tx1">
                    <a:tint val="75000"/>
                  </a:schemeClr>
                </a:solidFill>
              </a:defRPr>
            </a:lvl6pPr>
            <a:lvl7pPr marL="2057298" indent="0">
              <a:buNone/>
              <a:defRPr sz="1050">
                <a:solidFill>
                  <a:schemeClr val="tx1">
                    <a:tint val="75000"/>
                  </a:schemeClr>
                </a:solidFill>
              </a:defRPr>
            </a:lvl7pPr>
            <a:lvl8pPr marL="2400180" indent="0">
              <a:buNone/>
              <a:defRPr sz="1050">
                <a:solidFill>
                  <a:schemeClr val="tx1">
                    <a:tint val="75000"/>
                  </a:schemeClr>
                </a:solidFill>
              </a:defRPr>
            </a:lvl8pPr>
            <a:lvl9pPr marL="2743063" indent="0">
              <a:buNone/>
              <a:defRPr sz="1050">
                <a:solidFill>
                  <a:schemeClr val="tx1">
                    <a:tint val="75000"/>
                  </a:schemeClr>
                </a:solidFill>
              </a:defRPr>
            </a:lvl9pPr>
          </a:lstStyle>
          <a:p>
            <a:r>
              <a:rPr lang="en-US" noProof="0" dirty="0"/>
              <a:t>Title 2 Arial corps 12</a:t>
            </a:r>
          </a:p>
          <a:p>
            <a:r>
              <a:rPr lang="en-US" noProof="0" dirty="0"/>
              <a:t>Title 2 Arial corps 12</a:t>
            </a:r>
          </a:p>
          <a:p>
            <a:r>
              <a:rPr lang="en-US" noProof="0" dirty="0"/>
              <a:t>Title 2 Arial corps 12</a:t>
            </a:r>
          </a:p>
          <a:p>
            <a:r>
              <a:rPr lang="en-US" noProof="0" dirty="0"/>
              <a:t>Title 2 Arial corps 12</a:t>
            </a:r>
          </a:p>
        </p:txBody>
      </p:sp>
      <p:sp>
        <p:nvSpPr>
          <p:cNvPr id="6" name="Titre 5">
            <a:extLst>
              <a:ext uri="{FF2B5EF4-FFF2-40B4-BE49-F238E27FC236}">
                <a16:creationId xmlns:a16="http://schemas.microsoft.com/office/drawing/2014/main" id="{D948DE6C-A9E7-4243-B395-48749870B8E1}"/>
              </a:ext>
            </a:extLst>
          </p:cNvPr>
          <p:cNvSpPr>
            <a:spLocks noGrp="1"/>
          </p:cNvSpPr>
          <p:nvPr>
            <p:ph type="title" hasCustomPrompt="1"/>
          </p:nvPr>
        </p:nvSpPr>
        <p:spPr>
          <a:xfrm>
            <a:off x="2185457" y="3622964"/>
            <a:ext cx="2619000" cy="461665"/>
          </a:xfrm>
        </p:spPr>
        <p:txBody>
          <a:bodyPr anchor="b"/>
          <a:lstStyle>
            <a:lvl1pPr>
              <a:defRPr sz="1500">
                <a:gradFill>
                  <a:gsLst>
                    <a:gs pos="0">
                      <a:schemeClr val="tx1"/>
                    </a:gs>
                    <a:gs pos="50000">
                      <a:schemeClr val="accent4"/>
                    </a:gs>
                    <a:gs pos="100000">
                      <a:schemeClr val="accent5"/>
                    </a:gs>
                  </a:gsLst>
                  <a:lin ang="0" scaled="0"/>
                </a:gradFill>
              </a:defRPr>
            </a:lvl1pPr>
          </a:lstStyle>
          <a:p>
            <a:r>
              <a:rPr lang="en-US" noProof="0" dirty="0" err="1"/>
              <a:t>TitLe</a:t>
            </a:r>
            <a:r>
              <a:rPr lang="en-US" noProof="0" dirty="0"/>
              <a:t> 1 (LEVEL 0) arial 18-point</a:t>
            </a:r>
          </a:p>
        </p:txBody>
      </p:sp>
      <p:pic>
        <p:nvPicPr>
          <p:cNvPr id="12" name="new-logo SG">
            <a:extLst>
              <a:ext uri="{FF2B5EF4-FFF2-40B4-BE49-F238E27FC236}">
                <a16:creationId xmlns:a16="http://schemas.microsoft.com/office/drawing/2014/main" id="{DBBADB29-0199-3DE5-3A7E-628470DA05A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1778" y="8130258"/>
            <a:ext cx="1102365" cy="1592302"/>
          </a:xfrm>
          <a:prstGeom prst="rect">
            <a:avLst/>
          </a:prstGeom>
        </p:spPr>
      </p:pic>
      <p:sp>
        <p:nvSpPr>
          <p:cNvPr id="9" name="Espace réservé du pied de page 8">
            <a:extLst>
              <a:ext uri="{FF2B5EF4-FFF2-40B4-BE49-F238E27FC236}">
                <a16:creationId xmlns:a16="http://schemas.microsoft.com/office/drawing/2014/main" id="{1B2752E1-6A05-4EE6-AE7C-103C12CA4AFE}"/>
              </a:ext>
            </a:extLst>
          </p:cNvPr>
          <p:cNvSpPr>
            <a:spLocks noGrp="1"/>
          </p:cNvSpPr>
          <p:nvPr>
            <p:ph type="ftr" sz="quarter" idx="10"/>
          </p:nvPr>
        </p:nvSpPr>
        <p:spPr/>
        <p:txBody>
          <a:bodyPr/>
          <a:lstStyle>
            <a:lvl1pPr>
              <a:defRPr>
                <a:solidFill>
                  <a:schemeClr val="bg1"/>
                </a:solidFill>
              </a:defRPr>
            </a:lvl1pPr>
          </a:lstStyle>
          <a:p>
            <a:r>
              <a:rPr lang="en-US"/>
              <a:t>Titre présentation</a:t>
            </a:r>
            <a:endParaRPr lang="en-US" dirty="0"/>
          </a:p>
        </p:txBody>
      </p:sp>
      <p:sp>
        <p:nvSpPr>
          <p:cNvPr id="14" name="Espace réservé du numéro de diapositive 13">
            <a:extLst>
              <a:ext uri="{FF2B5EF4-FFF2-40B4-BE49-F238E27FC236}">
                <a16:creationId xmlns:a16="http://schemas.microsoft.com/office/drawing/2014/main" id="{AE4AB718-3474-E98A-14A3-7EC04C214FDA}"/>
              </a:ext>
            </a:extLst>
          </p:cNvPr>
          <p:cNvSpPr>
            <a:spLocks noGrp="1"/>
          </p:cNvSpPr>
          <p:nvPr>
            <p:ph type="sldNum" sz="quarter" idx="11"/>
          </p:nvPr>
        </p:nvSpPr>
        <p:spPr/>
        <p:txBody>
          <a:bodyPr/>
          <a:lstStyle>
            <a:lvl1pPr>
              <a:defRPr>
                <a:solidFill>
                  <a:schemeClr val="bg1"/>
                </a:solidFill>
              </a:defRPr>
            </a:lvl1pPr>
          </a:lstStyle>
          <a:p>
            <a:fld id="{DD52E7CA-940C-4B6E-9E73-0245BA95FC91}" type="slidenum">
              <a:rPr lang="en-US" smtClean="0"/>
              <a:pPr/>
              <a:t>‹#›</a:t>
            </a:fld>
            <a:r>
              <a:rPr lang="en-US"/>
              <a:t> /</a:t>
            </a:r>
            <a:endParaRPr lang="en-US" dirty="0"/>
          </a:p>
        </p:txBody>
      </p:sp>
      <p:sp>
        <p:nvSpPr>
          <p:cNvPr id="15" name="ZoneTexte 14">
            <a:extLst>
              <a:ext uri="{FF2B5EF4-FFF2-40B4-BE49-F238E27FC236}">
                <a16:creationId xmlns:a16="http://schemas.microsoft.com/office/drawing/2014/main" id="{753A64D7-DC0C-FD43-7525-C15832C07C3C}"/>
              </a:ext>
            </a:extLst>
          </p:cNvPr>
          <p:cNvSpPr txBox="1"/>
          <p:nvPr userDrawn="1"/>
        </p:nvSpPr>
        <p:spPr>
          <a:xfrm>
            <a:off x="2812486" y="9034274"/>
            <a:ext cx="1233030" cy="184666"/>
          </a:xfrm>
          <a:prstGeom prst="rect">
            <a:avLst/>
          </a:prstGeom>
          <a:noFill/>
        </p:spPr>
        <p:txBody>
          <a:bodyPr wrap="none" rtlCol="0">
            <a:spAutoFit/>
          </a:bodyPr>
          <a:lstStyle/>
          <a:p>
            <a:pPr algn="ctr"/>
            <a:r>
              <a:rPr lang="fr-FR" sz="600" b="1" dirty="0">
                <a:solidFill>
                  <a:schemeClr val="bg1"/>
                </a:solidFill>
              </a:rPr>
              <a:t>Business Unit - </a:t>
            </a:r>
            <a:r>
              <a:rPr lang="fr-FR" sz="600" b="1" dirty="0" err="1">
                <a:solidFill>
                  <a:schemeClr val="bg1"/>
                </a:solidFill>
              </a:rPr>
              <a:t>Organization</a:t>
            </a:r>
            <a:endParaRPr lang="fr-FR" sz="600" b="1" dirty="0">
              <a:solidFill>
                <a:schemeClr val="bg1"/>
              </a:solidFill>
            </a:endParaRPr>
          </a:p>
        </p:txBody>
      </p:sp>
    </p:spTree>
    <p:extLst>
      <p:ext uri="{BB962C8B-B14F-4D97-AF65-F5344CB8AC3E}">
        <p14:creationId xmlns:p14="http://schemas.microsoft.com/office/powerpoint/2010/main" val="239065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2 -général">
    <p:bg>
      <p:bgPr>
        <a:solidFill>
          <a:srgbClr val="FFFFFF"/>
        </a:solidFill>
        <a:effectLst/>
      </p:bgPr>
    </p:bg>
    <p:spTree>
      <p:nvGrpSpPr>
        <p:cNvPr id="1" name=""/>
        <p:cNvGrpSpPr/>
        <p:nvPr/>
      </p:nvGrpSpPr>
      <p:grpSpPr>
        <a:xfrm>
          <a:off x="0" y="0"/>
          <a:ext cx="0" cy="0"/>
          <a:chOff x="0" y="0"/>
          <a:chExt cx="0" cy="0"/>
        </a:xfrm>
      </p:grpSpPr>
      <p:sp>
        <p:nvSpPr>
          <p:cNvPr id="2" name="Graphique 4">
            <a:extLst>
              <a:ext uri="{FF2B5EF4-FFF2-40B4-BE49-F238E27FC236}">
                <a16:creationId xmlns:a16="http://schemas.microsoft.com/office/drawing/2014/main" id="{5DFC1196-CC94-A611-7F7A-0F4695B3F775}"/>
              </a:ext>
            </a:extLst>
          </p:cNvPr>
          <p:cNvSpPr/>
          <p:nvPr/>
        </p:nvSpPr>
        <p:spPr>
          <a:xfrm>
            <a:off x="1445389" y="593997"/>
            <a:ext cx="3988216" cy="8279234"/>
          </a:xfrm>
          <a:custGeom>
            <a:avLst/>
            <a:gdLst>
              <a:gd name="connsiteX0" fmla="*/ 146745 w 5317621"/>
              <a:gd name="connsiteY0" fmla="*/ 979198 h 4298833"/>
              <a:gd name="connsiteX1" fmla="*/ -153 w 5317621"/>
              <a:gd name="connsiteY1" fmla="*/ 1160368 h 4298833"/>
              <a:gd name="connsiteX2" fmla="*/ -153 w 5317621"/>
              <a:gd name="connsiteY2" fmla="*/ 4171963 h 4298833"/>
              <a:gd name="connsiteX3" fmla="*/ 146745 w 5317621"/>
              <a:gd name="connsiteY3" fmla="*/ 4296055 h 4298833"/>
              <a:gd name="connsiteX4" fmla="*/ 5170444 w 5317621"/>
              <a:gd name="connsiteY4" fmla="*/ 3319497 h 4298833"/>
              <a:gd name="connsiteX5" fmla="*/ 5317469 w 5317621"/>
              <a:gd name="connsiteY5" fmla="*/ 3138327 h 4298833"/>
              <a:gd name="connsiteX6" fmla="*/ 5317469 w 5317621"/>
              <a:gd name="connsiteY6" fmla="*/ 126732 h 4298833"/>
              <a:gd name="connsiteX7" fmla="*/ 5170444 w 5317621"/>
              <a:gd name="connsiteY7" fmla="*/ 2768 h 42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7621" h="4298833">
                <a:moveTo>
                  <a:pt x="146745" y="979198"/>
                </a:moveTo>
                <a:cubicBezTo>
                  <a:pt x="65588" y="994996"/>
                  <a:pt x="-153" y="1076153"/>
                  <a:pt x="-153" y="1160368"/>
                </a:cubicBezTo>
                <a:lnTo>
                  <a:pt x="-153" y="4171963"/>
                </a:lnTo>
                <a:cubicBezTo>
                  <a:pt x="-153" y="4256305"/>
                  <a:pt x="65588" y="4312108"/>
                  <a:pt x="146745" y="4296055"/>
                </a:cubicBezTo>
                <a:lnTo>
                  <a:pt x="5170444" y="3319497"/>
                </a:lnTo>
                <a:cubicBezTo>
                  <a:pt x="5251601" y="3303699"/>
                  <a:pt x="5317469" y="3222669"/>
                  <a:pt x="5317469" y="3138327"/>
                </a:cubicBezTo>
                <a:lnTo>
                  <a:pt x="5317469" y="126732"/>
                </a:lnTo>
                <a:cubicBezTo>
                  <a:pt x="5317469" y="42390"/>
                  <a:pt x="5251601" y="-13413"/>
                  <a:pt x="5170444" y="2768"/>
                </a:cubicBezTo>
                <a:close/>
              </a:path>
            </a:pathLst>
          </a:custGeom>
          <a:gradFill>
            <a:gsLst>
              <a:gs pos="0">
                <a:schemeClr val="tx1"/>
              </a:gs>
              <a:gs pos="50000">
                <a:schemeClr val="accent4"/>
              </a:gs>
              <a:gs pos="100000">
                <a:schemeClr val="accent5"/>
              </a:gs>
            </a:gsLst>
            <a:lin ang="0" scaled="0"/>
          </a:gradFill>
          <a:ln w="12723" cap="flat">
            <a:noFill/>
            <a:prstDash val="solid"/>
            <a:miter/>
          </a:ln>
        </p:spPr>
        <p:txBody>
          <a:bodyPr rtlCol="0" anchor="ctr"/>
          <a:lstStyle/>
          <a:p>
            <a:endParaRPr lang="fr-FR" sz="1350"/>
          </a:p>
        </p:txBody>
      </p:sp>
      <p:sp>
        <p:nvSpPr>
          <p:cNvPr id="3" name="Espace réservé du texte 2"/>
          <p:cNvSpPr>
            <a:spLocks noGrp="1"/>
          </p:cNvSpPr>
          <p:nvPr>
            <p:ph type="body" idx="1" hasCustomPrompt="1"/>
          </p:nvPr>
        </p:nvSpPr>
        <p:spPr>
          <a:xfrm>
            <a:off x="2185457" y="4198435"/>
            <a:ext cx="2997108" cy="2166937"/>
          </a:xfrm>
          <a:prstGeom prst="rect">
            <a:avLst/>
          </a:prstGeom>
        </p:spPr>
        <p:txBody>
          <a:bodyPr anchor="t" anchorCtr="0">
            <a:noAutofit/>
          </a:bodyPr>
          <a:lstStyle>
            <a:lvl1pPr marL="0" marR="0" indent="0" algn="l" defTabSz="685766" rtl="0" eaLnBrk="1" fontAlgn="auto" latinLnBrk="0" hangingPunct="1">
              <a:lnSpc>
                <a:spcPct val="90000"/>
              </a:lnSpc>
              <a:spcBef>
                <a:spcPts val="450"/>
              </a:spcBef>
              <a:spcAft>
                <a:spcPts val="0"/>
              </a:spcAft>
              <a:buClrTx/>
              <a:buSzTx/>
              <a:buFont typeface="+mj-lt"/>
              <a:buNone/>
              <a:tabLst/>
              <a:defRPr sz="1200" b="1" i="0" cap="none" baseline="0">
                <a:ln>
                  <a:noFill/>
                </a:ln>
                <a:solidFill>
                  <a:schemeClr val="bg1"/>
                </a:solidFill>
              </a:defRPr>
            </a:lvl1pPr>
            <a:lvl2pPr marL="342883"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1" indent="0">
              <a:buNone/>
              <a:defRPr sz="1050">
                <a:solidFill>
                  <a:schemeClr val="tx1">
                    <a:tint val="75000"/>
                  </a:schemeClr>
                </a:solidFill>
              </a:defRPr>
            </a:lvl5pPr>
            <a:lvl6pPr marL="1714415" indent="0">
              <a:buNone/>
              <a:defRPr sz="1050">
                <a:solidFill>
                  <a:schemeClr val="tx1">
                    <a:tint val="75000"/>
                  </a:schemeClr>
                </a:solidFill>
              </a:defRPr>
            </a:lvl6pPr>
            <a:lvl7pPr marL="2057298" indent="0">
              <a:buNone/>
              <a:defRPr sz="1050">
                <a:solidFill>
                  <a:schemeClr val="tx1">
                    <a:tint val="75000"/>
                  </a:schemeClr>
                </a:solidFill>
              </a:defRPr>
            </a:lvl7pPr>
            <a:lvl8pPr marL="2400180" indent="0">
              <a:buNone/>
              <a:defRPr sz="1050">
                <a:solidFill>
                  <a:schemeClr val="tx1">
                    <a:tint val="75000"/>
                  </a:schemeClr>
                </a:solidFill>
              </a:defRPr>
            </a:lvl8pPr>
            <a:lvl9pPr marL="2743063" indent="0">
              <a:buNone/>
              <a:defRPr sz="1050">
                <a:solidFill>
                  <a:schemeClr val="tx1">
                    <a:tint val="75000"/>
                  </a:schemeClr>
                </a:solidFill>
              </a:defRPr>
            </a:lvl9pPr>
          </a:lstStyle>
          <a:p>
            <a:r>
              <a:rPr lang="en-US" noProof="0" dirty="0"/>
              <a:t>Subtitle</a:t>
            </a:r>
          </a:p>
        </p:txBody>
      </p:sp>
      <p:sp>
        <p:nvSpPr>
          <p:cNvPr id="6" name="Titre 5">
            <a:extLst>
              <a:ext uri="{FF2B5EF4-FFF2-40B4-BE49-F238E27FC236}">
                <a16:creationId xmlns:a16="http://schemas.microsoft.com/office/drawing/2014/main" id="{D948DE6C-A9E7-4243-B395-48749870B8E1}"/>
              </a:ext>
            </a:extLst>
          </p:cNvPr>
          <p:cNvSpPr>
            <a:spLocks noGrp="1"/>
          </p:cNvSpPr>
          <p:nvPr>
            <p:ph type="title" hasCustomPrompt="1"/>
          </p:nvPr>
        </p:nvSpPr>
        <p:spPr>
          <a:xfrm>
            <a:off x="2185457" y="3622964"/>
            <a:ext cx="2997108" cy="461665"/>
          </a:xfrm>
        </p:spPr>
        <p:txBody>
          <a:bodyPr anchor="b"/>
          <a:lstStyle>
            <a:lvl1pPr>
              <a:defRPr sz="1500">
                <a:solidFill>
                  <a:schemeClr val="bg1"/>
                </a:solidFill>
              </a:defRPr>
            </a:lvl1pPr>
          </a:lstStyle>
          <a:p>
            <a:r>
              <a:rPr lang="en-US" noProof="0" dirty="0" err="1"/>
              <a:t>TitLe</a:t>
            </a:r>
            <a:r>
              <a:rPr lang="en-US" noProof="0" dirty="0"/>
              <a:t> 1 (LEVEL 0) arial 18-point</a:t>
            </a:r>
          </a:p>
        </p:txBody>
      </p:sp>
      <p:sp>
        <p:nvSpPr>
          <p:cNvPr id="9" name="Espace réservé du pied de page 8">
            <a:extLst>
              <a:ext uri="{FF2B5EF4-FFF2-40B4-BE49-F238E27FC236}">
                <a16:creationId xmlns:a16="http://schemas.microsoft.com/office/drawing/2014/main" id="{1B2752E1-6A05-4EE6-AE7C-103C12CA4AFE}"/>
              </a:ext>
            </a:extLst>
          </p:cNvPr>
          <p:cNvSpPr>
            <a:spLocks noGrp="1"/>
          </p:cNvSpPr>
          <p:nvPr>
            <p:ph type="ftr" sz="quarter" idx="10"/>
          </p:nvPr>
        </p:nvSpPr>
        <p:spPr/>
        <p:txBody>
          <a:bodyPr/>
          <a:lstStyle>
            <a:lvl1pPr>
              <a:defRPr>
                <a:solidFill>
                  <a:schemeClr val="tx1"/>
                </a:solidFill>
              </a:defRPr>
            </a:lvl1pPr>
          </a:lstStyle>
          <a:p>
            <a:r>
              <a:rPr lang="en-US"/>
              <a:t>Titre présentation</a:t>
            </a:r>
            <a:endParaRPr lang="en-US" dirty="0"/>
          </a:p>
        </p:txBody>
      </p:sp>
      <p:sp>
        <p:nvSpPr>
          <p:cNvPr id="14" name="Espace réservé du numéro de diapositive 13">
            <a:extLst>
              <a:ext uri="{FF2B5EF4-FFF2-40B4-BE49-F238E27FC236}">
                <a16:creationId xmlns:a16="http://schemas.microsoft.com/office/drawing/2014/main" id="{AE4AB718-3474-E98A-14A3-7EC04C214FDA}"/>
              </a:ext>
            </a:extLst>
          </p:cNvPr>
          <p:cNvSpPr>
            <a:spLocks noGrp="1"/>
          </p:cNvSpPr>
          <p:nvPr>
            <p:ph type="sldNum" sz="quarter" idx="11"/>
          </p:nvPr>
        </p:nvSpPr>
        <p:spPr/>
        <p:txBody>
          <a:bodyPr/>
          <a:lstStyle>
            <a:lvl1pPr>
              <a:defRPr>
                <a:solidFill>
                  <a:schemeClr val="tx1"/>
                </a:solidFill>
              </a:defRPr>
            </a:lvl1pPr>
          </a:lstStyle>
          <a:p>
            <a:fld id="{DD52E7CA-940C-4B6E-9E73-0245BA95FC91}" type="slidenum">
              <a:rPr lang="en-US" smtClean="0"/>
              <a:pPr/>
              <a:t>‹#›</a:t>
            </a:fld>
            <a:r>
              <a:rPr lang="en-US"/>
              <a:t> /</a:t>
            </a:r>
            <a:endParaRPr lang="en-US" dirty="0"/>
          </a:p>
        </p:txBody>
      </p:sp>
    </p:spTree>
    <p:extLst>
      <p:ext uri="{BB962C8B-B14F-4D97-AF65-F5344CB8AC3E}">
        <p14:creationId xmlns:p14="http://schemas.microsoft.com/office/powerpoint/2010/main" val="232815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2 sous-parties">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2F239F8A-2156-4C09-9C8B-16D640453DA2}"/>
              </a:ext>
            </a:extLst>
          </p:cNvPr>
          <p:cNvSpPr>
            <a:spLocks noGrp="1"/>
          </p:cNvSpPr>
          <p:nvPr>
            <p:ph type="body" sz="quarter" idx="46"/>
          </p:nvPr>
        </p:nvSpPr>
        <p:spPr>
          <a:xfrm>
            <a:off x="367188" y="1061560"/>
            <a:ext cx="2658664" cy="7823272"/>
          </a:xfrm>
          <a:prstGeom prst="roundRect">
            <a:avLst>
              <a:gd name="adj" fmla="val 6210"/>
            </a:avLst>
          </a:prstGeom>
          <a:gradFill>
            <a:gsLst>
              <a:gs pos="100000">
                <a:schemeClr val="accent4"/>
              </a:gs>
              <a:gs pos="0">
                <a:schemeClr val="accent3"/>
              </a:gs>
            </a:gsLst>
            <a:lin ang="0" scaled="0"/>
          </a:gradFill>
        </p:spPr>
        <p:txBody>
          <a:bodyPr vert="horz" wrap="square" lIns="72000" tIns="144000" rIns="91440" bIns="360000" rtlCol="0">
            <a:normAutofit/>
          </a:bodyPr>
          <a:lstStyle>
            <a:lvl1pPr marL="0" indent="0">
              <a:buClr>
                <a:schemeClr val="bg1"/>
              </a:buClr>
              <a:buNone/>
              <a:defRPr lang="fr-FR" dirty="0">
                <a:solidFill>
                  <a:schemeClr val="bg1"/>
                </a:solidFill>
              </a:defRPr>
            </a:lvl1pPr>
            <a:lvl2pPr>
              <a:buClr>
                <a:schemeClr val="bg1"/>
              </a:buClr>
              <a:defRPr lang="fr-FR" dirty="0">
                <a:solidFill>
                  <a:schemeClr val="bg1"/>
                </a:solidFill>
              </a:defRPr>
            </a:lvl2pPr>
            <a:lvl3pPr>
              <a:buClr>
                <a:schemeClr val="bg1"/>
              </a:buClr>
              <a:defRPr lang="fr-FR" dirty="0">
                <a:solidFill>
                  <a:schemeClr val="bg1"/>
                </a:solidFill>
              </a:defRPr>
            </a:lvl3pPr>
          </a:lstStyle>
          <a:p>
            <a:pPr marL="135728" marR="0" lvl="0" indent="-135728" algn="l" defTabSz="685766" rtl="0" eaLnBrk="1" fontAlgn="auto" latinLnBrk="0" hangingPunct="1">
              <a:lnSpc>
                <a:spcPct val="100000"/>
              </a:lnSpc>
              <a:spcBef>
                <a:spcPts val="0"/>
              </a:spcBef>
              <a:spcAft>
                <a:spcPts val="750"/>
              </a:spcAft>
              <a:buClr>
                <a:schemeClr val="bg1"/>
              </a:buClr>
              <a:buSzTx/>
              <a:buFont typeface="Arial" panose="020B0604020202020204" pitchFamily="34" charset="0"/>
              <a:buChar char="●"/>
              <a:tabLst/>
            </a:pPr>
            <a:endParaRPr lang="en-US" noProof="0" dirty="0"/>
          </a:p>
        </p:txBody>
      </p:sp>
      <p:sp>
        <p:nvSpPr>
          <p:cNvPr id="3" name="Espace réservé du texte 2"/>
          <p:cNvSpPr>
            <a:spLocks noGrp="1"/>
          </p:cNvSpPr>
          <p:nvPr>
            <p:ph type="body" idx="1" hasCustomPrompt="1"/>
          </p:nvPr>
        </p:nvSpPr>
        <p:spPr>
          <a:xfrm>
            <a:off x="3429000" y="4031245"/>
            <a:ext cx="2619000" cy="2166937"/>
          </a:xfrm>
          <a:prstGeom prst="rect">
            <a:avLst/>
          </a:prstGeom>
        </p:spPr>
        <p:txBody>
          <a:bodyPr anchor="t" anchorCtr="0">
            <a:noAutofit/>
          </a:bodyPr>
          <a:lstStyle>
            <a:lvl1pPr marL="171441" marR="0" indent="-171441" algn="l" defTabSz="685766" rtl="0" eaLnBrk="1" fontAlgn="auto" latinLnBrk="0" hangingPunct="1">
              <a:lnSpc>
                <a:spcPct val="90000"/>
              </a:lnSpc>
              <a:spcBef>
                <a:spcPts val="450"/>
              </a:spcBef>
              <a:spcAft>
                <a:spcPts val="0"/>
              </a:spcAft>
              <a:buClrTx/>
              <a:buSzTx/>
              <a:buFont typeface="+mj-lt"/>
              <a:buAutoNum type="arabicPeriod"/>
              <a:tabLst/>
              <a:defRPr sz="1200" b="1" i="0" cap="all" baseline="0">
                <a:ln>
                  <a:noFill/>
                </a:ln>
                <a:solidFill>
                  <a:schemeClr val="tx1"/>
                </a:solidFill>
              </a:defRPr>
            </a:lvl1pPr>
            <a:lvl2pPr marL="342883"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1" indent="0">
              <a:buNone/>
              <a:defRPr sz="1050">
                <a:solidFill>
                  <a:schemeClr val="tx1">
                    <a:tint val="75000"/>
                  </a:schemeClr>
                </a:solidFill>
              </a:defRPr>
            </a:lvl5pPr>
            <a:lvl6pPr marL="1714415" indent="0">
              <a:buNone/>
              <a:defRPr sz="1050">
                <a:solidFill>
                  <a:schemeClr val="tx1">
                    <a:tint val="75000"/>
                  </a:schemeClr>
                </a:solidFill>
              </a:defRPr>
            </a:lvl6pPr>
            <a:lvl7pPr marL="2057298" indent="0">
              <a:buNone/>
              <a:defRPr sz="1050">
                <a:solidFill>
                  <a:schemeClr val="tx1">
                    <a:tint val="75000"/>
                  </a:schemeClr>
                </a:solidFill>
              </a:defRPr>
            </a:lvl7pPr>
            <a:lvl8pPr marL="2400180" indent="0">
              <a:buNone/>
              <a:defRPr sz="1050">
                <a:solidFill>
                  <a:schemeClr val="tx1">
                    <a:tint val="75000"/>
                  </a:schemeClr>
                </a:solidFill>
              </a:defRPr>
            </a:lvl8pPr>
            <a:lvl9pPr marL="2743063" indent="0">
              <a:buNone/>
              <a:defRPr sz="1050">
                <a:solidFill>
                  <a:schemeClr val="tx1">
                    <a:tint val="75000"/>
                  </a:schemeClr>
                </a:solidFill>
              </a:defRPr>
            </a:lvl9pPr>
          </a:lstStyle>
          <a:p>
            <a:r>
              <a:rPr lang="en-US" noProof="0" dirty="0"/>
              <a:t>Title 2 Arial corps 12</a:t>
            </a:r>
          </a:p>
          <a:p>
            <a:r>
              <a:rPr lang="en-US" noProof="0" dirty="0"/>
              <a:t>Title 2 Arial corps 12</a:t>
            </a:r>
          </a:p>
          <a:p>
            <a:r>
              <a:rPr lang="en-US" noProof="0" dirty="0"/>
              <a:t>Title 2 Arial corps 12</a:t>
            </a:r>
          </a:p>
          <a:p>
            <a:r>
              <a:rPr lang="en-US" noProof="0" dirty="0"/>
              <a:t>Title 2 Arial corps 12</a:t>
            </a:r>
          </a:p>
        </p:txBody>
      </p:sp>
      <p:sp>
        <p:nvSpPr>
          <p:cNvPr id="6" name="Titre 5">
            <a:extLst>
              <a:ext uri="{FF2B5EF4-FFF2-40B4-BE49-F238E27FC236}">
                <a16:creationId xmlns:a16="http://schemas.microsoft.com/office/drawing/2014/main" id="{D948DE6C-A9E7-4243-B395-48749870B8E1}"/>
              </a:ext>
            </a:extLst>
          </p:cNvPr>
          <p:cNvSpPr>
            <a:spLocks noGrp="1"/>
          </p:cNvSpPr>
          <p:nvPr>
            <p:ph type="title" hasCustomPrompt="1"/>
          </p:nvPr>
        </p:nvSpPr>
        <p:spPr>
          <a:xfrm>
            <a:off x="3429001" y="3363378"/>
            <a:ext cx="3048926" cy="461665"/>
          </a:xfrm>
        </p:spPr>
        <p:txBody>
          <a:bodyPr anchor="b"/>
          <a:lstStyle>
            <a:lvl1pPr>
              <a:defRPr sz="1500"/>
            </a:lvl1pPr>
          </a:lstStyle>
          <a:p>
            <a:r>
              <a:rPr lang="en-US" noProof="0" dirty="0" err="1"/>
              <a:t>TitLe</a:t>
            </a:r>
            <a:r>
              <a:rPr lang="en-US" noProof="0" dirty="0"/>
              <a:t> 1 (LEVEL 0) arial 18-point</a:t>
            </a:r>
          </a:p>
        </p:txBody>
      </p:sp>
      <p:sp>
        <p:nvSpPr>
          <p:cNvPr id="13" name="Espace réservé pour une image  12">
            <a:extLst>
              <a:ext uri="{FF2B5EF4-FFF2-40B4-BE49-F238E27FC236}">
                <a16:creationId xmlns:a16="http://schemas.microsoft.com/office/drawing/2014/main" id="{FAE61FC6-47A1-4B77-B7FA-C6C3AD0E7435}"/>
              </a:ext>
            </a:extLst>
          </p:cNvPr>
          <p:cNvSpPr>
            <a:spLocks noGrp="1"/>
          </p:cNvSpPr>
          <p:nvPr>
            <p:ph type="pic" sz="quarter" idx="24"/>
          </p:nvPr>
        </p:nvSpPr>
        <p:spPr>
          <a:xfrm>
            <a:off x="264320" y="669579"/>
            <a:ext cx="2505342" cy="7768868"/>
          </a:xfrm>
          <a:prstGeom prst="roundRect">
            <a:avLst>
              <a:gd name="adj" fmla="val 2932"/>
            </a:avLst>
          </a:prstGeom>
          <a:solidFill>
            <a:schemeClr val="bg1">
              <a:lumMod val="95000"/>
            </a:schemeClr>
          </a:solidFill>
          <a:ln>
            <a:solidFill>
              <a:schemeClr val="bg1">
                <a:lumMod val="75000"/>
              </a:schemeClr>
            </a:solidFill>
          </a:ln>
          <a:effectLst/>
        </p:spPr>
        <p:txBody>
          <a:bodyPr wrap="square" bIns="612000" anchor="ctr">
            <a:noAutofit/>
          </a:bodyPr>
          <a:lstStyle>
            <a:lvl1pPr marL="0" indent="0" algn="ctr">
              <a:spcBef>
                <a:spcPts val="900"/>
              </a:spcBef>
              <a:buNone/>
              <a:defRPr/>
            </a:lvl1pPr>
          </a:lstStyle>
          <a:p>
            <a:endParaRPr lang="en-US" noProof="0"/>
          </a:p>
        </p:txBody>
      </p:sp>
    </p:spTree>
    <p:extLst>
      <p:ext uri="{BB962C8B-B14F-4D97-AF65-F5344CB8AC3E}">
        <p14:creationId xmlns:p14="http://schemas.microsoft.com/office/powerpoint/2010/main" val="8437235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01" y="631132"/>
            <a:ext cx="5980323" cy="230832"/>
          </a:xfrm>
          <a:prstGeom prst="rect">
            <a:avLst/>
          </a:prstGeom>
        </p:spPr>
        <p:txBody>
          <a:bodyPr vert="horz" wrap="square" lIns="0" tIns="0" rIns="91440" bIns="0" rtlCol="0" anchor="t" anchorCtr="0">
            <a:spAutoFit/>
          </a:bodyPr>
          <a:lstStyle/>
          <a:p>
            <a:r>
              <a:rPr lang="en-US" noProof="0" dirty="0" err="1"/>
              <a:t>TitLe</a:t>
            </a:r>
            <a:r>
              <a:rPr lang="en-US" noProof="0" dirty="0"/>
              <a:t> 1 (LEVEL 0) arial 18-point</a:t>
            </a:r>
          </a:p>
        </p:txBody>
      </p:sp>
      <p:sp>
        <p:nvSpPr>
          <p:cNvPr id="5" name="Espace réservé du pied de page 4"/>
          <p:cNvSpPr>
            <a:spLocks noGrp="1"/>
          </p:cNvSpPr>
          <p:nvPr>
            <p:ph type="ftr" sz="quarter" idx="3"/>
          </p:nvPr>
        </p:nvSpPr>
        <p:spPr>
          <a:xfrm>
            <a:off x="363192" y="9179223"/>
            <a:ext cx="2171700" cy="92333"/>
          </a:xfrm>
          <a:prstGeom prst="rect">
            <a:avLst/>
          </a:prstGeom>
        </p:spPr>
        <p:txBody>
          <a:bodyPr vert="horz" lIns="36000" tIns="0" rIns="36000" bIns="0" rtlCol="0" anchor="ctr">
            <a:spAutoFit/>
          </a:bodyPr>
          <a:lstStyle>
            <a:lvl1pPr algn="l">
              <a:defRPr sz="600">
                <a:solidFill>
                  <a:schemeClr val="tx1"/>
                </a:solidFill>
                <a:latin typeface="Arial" panose="020B0604020202020204" pitchFamily="34" charset="0"/>
                <a:cs typeface="Arial" panose="020B0604020202020204" pitchFamily="34" charset="0"/>
              </a:defRPr>
            </a:lvl1pPr>
          </a:lstStyle>
          <a:p>
            <a:r>
              <a:rPr lang="en-US" dirty="0" err="1"/>
              <a:t>Titre</a:t>
            </a:r>
            <a:r>
              <a:rPr lang="en-US" dirty="0"/>
              <a:t> </a:t>
            </a:r>
            <a:r>
              <a:rPr lang="en-US" dirty="0" err="1"/>
              <a:t>présentation</a:t>
            </a:r>
            <a:endParaRPr lang="en-US" dirty="0"/>
          </a:p>
        </p:txBody>
      </p:sp>
      <p:sp>
        <p:nvSpPr>
          <p:cNvPr id="6" name="Espace réservé du numéro de diapositive 5"/>
          <p:cNvSpPr>
            <a:spLocks noGrp="1"/>
          </p:cNvSpPr>
          <p:nvPr>
            <p:ph type="sldNum" sz="quarter" idx="4"/>
          </p:nvPr>
        </p:nvSpPr>
        <p:spPr>
          <a:xfrm>
            <a:off x="10726" y="9179223"/>
            <a:ext cx="378000" cy="92333"/>
          </a:xfrm>
          <a:prstGeom prst="rect">
            <a:avLst/>
          </a:prstGeom>
        </p:spPr>
        <p:txBody>
          <a:bodyPr vert="horz" wrap="square" lIns="36000" tIns="0" rIns="36000" bIns="0" rtlCol="0" anchor="ctr">
            <a:spAutoFit/>
          </a:bodyPr>
          <a:lstStyle>
            <a:lvl1pPr algn="r">
              <a:defRPr sz="600">
                <a:solidFill>
                  <a:schemeClr val="tx1"/>
                </a:solidFill>
                <a:latin typeface="Arial" panose="020B0604020202020204" pitchFamily="34" charset="0"/>
                <a:cs typeface="Arial" panose="020B0604020202020204" pitchFamily="34" charset="0"/>
              </a:defRPr>
            </a:lvl1pPr>
          </a:lstStyle>
          <a:p>
            <a:fld id="{DD52E7CA-940C-4B6E-9E73-0245BA95FC91}" type="slidenum">
              <a:rPr lang="en-US" smtClean="0"/>
              <a:pPr/>
              <a:t>‹#›</a:t>
            </a:fld>
            <a:r>
              <a:rPr lang="en-US"/>
              <a:t> /</a:t>
            </a:r>
            <a:endParaRPr lang="en-US" dirty="0"/>
          </a:p>
        </p:txBody>
      </p:sp>
      <p:sp>
        <p:nvSpPr>
          <p:cNvPr id="7" name="Rectangle 6"/>
          <p:cNvSpPr/>
          <p:nvPr userDrawn="1"/>
        </p:nvSpPr>
        <p:spPr>
          <a:xfrm>
            <a:off x="642904" y="5801758"/>
            <a:ext cx="6031195" cy="3218660"/>
          </a:xfrm>
          <a:prstGeom prst="rect">
            <a:avLst/>
          </a:prstGeom>
        </p:spPr>
        <p:txBody>
          <a:bodyPr vert="horz" lIns="68580" tIns="34290" rIns="68580" bIns="34290" rtlCol="0">
            <a:normAutofit/>
          </a:bodyPr>
          <a:lstStyle/>
          <a:p>
            <a:pPr lvl="0" indent="0">
              <a:lnSpc>
                <a:spcPct val="90000"/>
              </a:lnSpc>
              <a:spcBef>
                <a:spcPts val="0"/>
              </a:spcBef>
              <a:buFont typeface="Arial" panose="020B0604020202020204" pitchFamily="34" charset="0"/>
              <a:buNone/>
            </a:pPr>
            <a:endParaRPr lang="en-US" sz="825" noProof="0">
              <a:solidFill>
                <a:schemeClr val="bg2">
                  <a:lumMod val="50000"/>
                  <a:lumOff val="50000"/>
                </a:schemeClr>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270001" y="2060448"/>
            <a:ext cx="5760041" cy="6620837"/>
          </a:xfrm>
          <a:prstGeom prst="rect">
            <a:avLst/>
          </a:prstGeom>
          <a:noFill/>
        </p:spPr>
        <p:txBody>
          <a:bodyPr vert="horz" lIns="0" tIns="45720" rIns="91440" bIns="45720" rtlCol="0">
            <a:noAutofit/>
          </a:bodyPr>
          <a:lstStyle/>
          <a:p>
            <a:pPr lvl="0"/>
            <a:r>
              <a:rPr lang="en-US" noProof="0" dirty="0"/>
              <a:t>Level 1</a:t>
            </a:r>
          </a:p>
          <a:p>
            <a:pPr lvl="1"/>
            <a:r>
              <a:rPr lang="en-US" noProof="0" dirty="0"/>
              <a:t>Level 2</a:t>
            </a:r>
          </a:p>
          <a:p>
            <a:pPr lvl="2"/>
            <a:r>
              <a:rPr lang="en-US" noProof="0" dirty="0"/>
              <a:t>Level 3</a:t>
            </a:r>
          </a:p>
          <a:p>
            <a:pPr lvl="3"/>
            <a:r>
              <a:rPr lang="en-US" noProof="0" dirty="0"/>
              <a:t>Level 4</a:t>
            </a:r>
          </a:p>
        </p:txBody>
      </p:sp>
    </p:spTree>
    <p:extLst>
      <p:ext uri="{BB962C8B-B14F-4D97-AF65-F5344CB8AC3E}">
        <p14:creationId xmlns:p14="http://schemas.microsoft.com/office/powerpoint/2010/main" val="513384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dt="0"/>
  <p:txStyles>
    <p:titleStyle>
      <a:lvl1pPr algn="l" defTabSz="685766" rtl="0" eaLnBrk="1" latinLnBrk="0" hangingPunct="1">
        <a:spcBef>
          <a:spcPct val="0"/>
        </a:spcBef>
        <a:buNone/>
        <a:defRPr sz="1500" b="1" kern="1200" cap="all" baseline="0">
          <a:gradFill>
            <a:gsLst>
              <a:gs pos="0">
                <a:schemeClr val="tx1"/>
              </a:gs>
              <a:gs pos="50000">
                <a:schemeClr val="accent4"/>
              </a:gs>
              <a:gs pos="100000">
                <a:schemeClr val="accent5"/>
              </a:gs>
            </a:gsLst>
            <a:lin ang="0" scaled="0"/>
          </a:gradFill>
          <a:latin typeface="Arial" panose="020B0604020202020204" pitchFamily="34" charset="0"/>
          <a:ea typeface="+mj-ea"/>
          <a:cs typeface="Arial" panose="020B0604020202020204" pitchFamily="34" charset="0"/>
        </a:defRPr>
      </a:lvl1pPr>
    </p:titleStyle>
    <p:bodyStyle>
      <a:lvl1pPr marL="135728" marR="0" indent="-135728" algn="l" defTabSz="685766" rtl="0" eaLnBrk="1" fontAlgn="auto" latinLnBrk="0" hangingPunct="1">
        <a:lnSpc>
          <a:spcPct val="90000"/>
        </a:lnSpc>
        <a:spcBef>
          <a:spcPts val="0"/>
        </a:spcBef>
        <a:spcAft>
          <a:spcPts val="750"/>
        </a:spcAft>
        <a:buClr>
          <a:schemeClr val="tx1"/>
        </a:buClr>
        <a:buSzTx/>
        <a:buFont typeface="Arial" panose="020B0604020202020204" pitchFamily="34" charset="0"/>
        <a:buChar char="●"/>
        <a:tabLst/>
        <a:defRPr sz="1275" b="0" kern="1200" cap="none" baseline="0">
          <a:solidFill>
            <a:schemeClr val="tx1"/>
          </a:solidFill>
          <a:latin typeface="Arial" panose="020B0604020202020204" pitchFamily="34" charset="0"/>
          <a:ea typeface="+mn-ea"/>
          <a:cs typeface="Arial" panose="020B0604020202020204" pitchFamily="34" charset="0"/>
        </a:defRPr>
      </a:lvl1pPr>
      <a:lvl2pPr marL="402421" marR="0" indent="-133347" algn="l" defTabSz="685766" rtl="0" eaLnBrk="1" fontAlgn="auto" latinLnBrk="0" hangingPunct="1">
        <a:lnSpc>
          <a:spcPct val="90000"/>
        </a:lnSpc>
        <a:spcBef>
          <a:spcPts val="0"/>
        </a:spcBef>
        <a:spcAft>
          <a:spcPts val="750"/>
        </a:spcAft>
        <a:buClr>
          <a:schemeClr val="tx1"/>
        </a:buClr>
        <a:buSzPct val="100000"/>
        <a:buFont typeface="Arial" panose="020B0604020202020204" pitchFamily="34" charset="0"/>
        <a:buChar char="●"/>
        <a:tabLst/>
        <a:defRPr sz="1125" b="0" kern="1200">
          <a:solidFill>
            <a:schemeClr val="tx1"/>
          </a:solidFill>
          <a:latin typeface="Arial" panose="020B0604020202020204" pitchFamily="34" charset="0"/>
          <a:ea typeface="+mn-ea"/>
          <a:cs typeface="Arial" panose="020B0604020202020204" pitchFamily="34" charset="0"/>
        </a:defRPr>
      </a:lvl2pPr>
      <a:lvl3pPr marL="647684" marR="0" indent="-104772" algn="l" defTabSz="685766" rtl="0" eaLnBrk="1" fontAlgn="auto" latinLnBrk="0" hangingPunct="1">
        <a:lnSpc>
          <a:spcPct val="90000"/>
        </a:lnSpc>
        <a:spcBef>
          <a:spcPts val="0"/>
        </a:spcBef>
        <a:spcAft>
          <a:spcPts val="750"/>
        </a:spcAft>
        <a:buClr>
          <a:schemeClr val="tx1"/>
        </a:buClr>
        <a:buSzTx/>
        <a:buFont typeface="Arial" panose="020B0604020202020204" pitchFamily="34" charset="0"/>
        <a:buChar char="●"/>
        <a:tabLst/>
        <a:defRPr lang="fr-FR" sz="975" kern="1200" dirty="0">
          <a:solidFill>
            <a:schemeClr val="tx1"/>
          </a:solidFill>
          <a:latin typeface="Arial" panose="020B0604020202020204" pitchFamily="34" charset="0"/>
          <a:ea typeface="+mn-ea"/>
          <a:cs typeface="Arial" panose="020B0604020202020204" pitchFamily="34" charset="0"/>
        </a:defRPr>
      </a:lvl3pPr>
      <a:lvl4pPr marL="647684" marR="0" indent="-104772" algn="l" defTabSz="685766" rtl="0" eaLnBrk="1" fontAlgn="auto" latinLnBrk="0" hangingPunct="1">
        <a:lnSpc>
          <a:spcPct val="90000"/>
        </a:lnSpc>
        <a:spcBef>
          <a:spcPts val="0"/>
        </a:spcBef>
        <a:spcAft>
          <a:spcPts val="750"/>
        </a:spcAft>
        <a:buClr>
          <a:schemeClr val="tx1"/>
        </a:buClr>
        <a:buSzTx/>
        <a:buFont typeface="Arial" panose="020B0604020202020204" pitchFamily="34" charset="0"/>
        <a:buChar char="●"/>
        <a:tabLst/>
        <a:defRPr sz="975" kern="1200">
          <a:solidFill>
            <a:schemeClr val="tx1"/>
          </a:solidFill>
          <a:latin typeface="Arial" panose="020B0604020202020204" pitchFamily="34" charset="0"/>
          <a:ea typeface="+mn-ea"/>
          <a:cs typeface="Arial" panose="020B0604020202020204" pitchFamily="34" charset="0"/>
        </a:defRPr>
      </a:lvl4pPr>
      <a:lvl5pPr marL="269993" marR="0" indent="-85723" algn="l" defTabSz="685766" rtl="0" eaLnBrk="1" fontAlgn="auto" latinLnBrk="0" hangingPunct="1">
        <a:lnSpc>
          <a:spcPct val="90000"/>
        </a:lnSpc>
        <a:spcBef>
          <a:spcPts val="900"/>
        </a:spcBef>
        <a:spcAft>
          <a:spcPts val="0"/>
        </a:spcAft>
        <a:buClrTx/>
        <a:buSzTx/>
        <a:buFont typeface="Arial" panose="020B0604020202020204" pitchFamily="34" charset="0"/>
        <a:buChar char="•"/>
        <a:tabLst/>
        <a:defRPr sz="825" kern="1200" baseline="0">
          <a:solidFill>
            <a:schemeClr val="tx1"/>
          </a:solidFill>
          <a:latin typeface="Arial" panose="020B0604020202020204" pitchFamily="34" charset="0"/>
          <a:ea typeface="+mn-ea"/>
          <a:cs typeface="Arial" panose="020B0604020202020204" pitchFamily="34" charset="0"/>
        </a:defRPr>
      </a:lvl5pPr>
      <a:lvl6pPr marL="269993" marR="0" indent="-86398" algn="l" defTabSz="685766" rtl="0" eaLnBrk="1" fontAlgn="auto" latinLnBrk="0" hangingPunct="1">
        <a:lnSpc>
          <a:spcPct val="90000"/>
        </a:lnSpc>
        <a:spcBef>
          <a:spcPts val="900"/>
        </a:spcBef>
        <a:spcAft>
          <a:spcPts val="0"/>
        </a:spcAft>
        <a:buClrTx/>
        <a:buSzTx/>
        <a:buFont typeface="Arial" panose="020B0604020202020204" pitchFamily="34" charset="0"/>
        <a:buChar char="•"/>
        <a:tabLst/>
        <a:defRPr sz="825" kern="1200">
          <a:solidFill>
            <a:schemeClr val="tx1"/>
          </a:solidFill>
          <a:latin typeface="Arial" panose="020B0604020202020204" pitchFamily="34" charset="0"/>
          <a:ea typeface="+mn-ea"/>
          <a:cs typeface="Arial" panose="020B0604020202020204" pitchFamily="34" charset="0"/>
        </a:defRPr>
      </a:lvl6pPr>
      <a:lvl7pPr marL="269993" marR="0" indent="-86398" algn="l" defTabSz="685766" rtl="0" eaLnBrk="1" fontAlgn="auto" latinLnBrk="0" hangingPunct="1">
        <a:lnSpc>
          <a:spcPct val="90000"/>
        </a:lnSpc>
        <a:spcBef>
          <a:spcPts val="900"/>
        </a:spcBef>
        <a:spcAft>
          <a:spcPts val="0"/>
        </a:spcAft>
        <a:buClrTx/>
        <a:buSzTx/>
        <a:buFont typeface="Arial" panose="020B0604020202020204" pitchFamily="34" charset="0"/>
        <a:buChar char="•"/>
        <a:tabLst/>
        <a:defRPr sz="825" kern="1200">
          <a:solidFill>
            <a:schemeClr val="bg2">
              <a:lumMod val="50000"/>
              <a:lumOff val="50000"/>
            </a:schemeClr>
          </a:solidFill>
          <a:latin typeface="Arial" panose="020B0604020202020204" pitchFamily="34" charset="0"/>
          <a:ea typeface="+mn-ea"/>
          <a:cs typeface="Arial" panose="020B0604020202020204" pitchFamily="34" charset="0"/>
        </a:defRPr>
      </a:lvl7pPr>
      <a:lvl8pPr marL="269993" marR="0" indent="-86398" algn="l" defTabSz="685766" rtl="0" eaLnBrk="1" fontAlgn="auto" latinLnBrk="0" hangingPunct="1">
        <a:lnSpc>
          <a:spcPct val="90000"/>
        </a:lnSpc>
        <a:spcBef>
          <a:spcPts val="900"/>
        </a:spcBef>
        <a:spcAft>
          <a:spcPts val="0"/>
        </a:spcAft>
        <a:buClrTx/>
        <a:buSzTx/>
        <a:buFont typeface="Arial" panose="020B0604020202020204" pitchFamily="34" charset="0"/>
        <a:buChar char="•"/>
        <a:tabLst/>
        <a:defRPr sz="825" kern="1200">
          <a:solidFill>
            <a:schemeClr val="bg2">
              <a:lumMod val="50000"/>
              <a:lumOff val="50000"/>
            </a:schemeClr>
          </a:solidFill>
          <a:latin typeface="Arial" panose="020B0604020202020204" pitchFamily="34" charset="0"/>
          <a:ea typeface="+mn-ea"/>
          <a:cs typeface="Arial" panose="020B0604020202020204" pitchFamily="34" charset="0"/>
        </a:defRPr>
      </a:lvl8pPr>
      <a:lvl9pPr marL="647684" marR="0" indent="-104772" algn="l" defTabSz="685766" rtl="0" eaLnBrk="1" fontAlgn="auto" latinLnBrk="0" hangingPunct="1">
        <a:lnSpc>
          <a:spcPct val="90000"/>
        </a:lnSpc>
        <a:spcBef>
          <a:spcPts val="0"/>
        </a:spcBef>
        <a:spcAft>
          <a:spcPts val="750"/>
        </a:spcAft>
        <a:buClr>
          <a:schemeClr val="tx2"/>
        </a:buClr>
        <a:buSzTx/>
        <a:buFont typeface="Arial" panose="020B0604020202020204" pitchFamily="34" charset="0"/>
        <a:buChar char="●"/>
        <a:tabLst/>
        <a:defRPr sz="975" kern="1200">
          <a:solidFill>
            <a:schemeClr val="bg2"/>
          </a:solidFill>
          <a:latin typeface="Arial" panose="020B0604020202020204" pitchFamily="34" charset="0"/>
          <a:ea typeface="+mn-ea"/>
          <a:cs typeface="Arial" panose="020B0604020202020204" pitchFamily="34" charset="0"/>
        </a:defRPr>
      </a:lvl9pPr>
    </p:bodyStyle>
    <p:otherStyle>
      <a:defPPr>
        <a:defRPr lang="fr-FR"/>
      </a:defPPr>
      <a:lvl1pPr marL="0" algn="l" defTabSz="685766" rtl="0" eaLnBrk="1" latinLnBrk="0" hangingPunct="1">
        <a:defRPr sz="1350" kern="1200">
          <a:solidFill>
            <a:schemeClr val="tx1"/>
          </a:solidFill>
          <a:latin typeface="+mn-lt"/>
          <a:ea typeface="+mn-ea"/>
          <a:cs typeface="+mn-cs"/>
        </a:defRPr>
      </a:lvl1pPr>
      <a:lvl2pPr marL="342883"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1"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8"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3" algn="l" defTabSz="68576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40" userDrawn="1">
          <p15:clr>
            <a:srgbClr val="F26B43"/>
          </p15:clr>
        </p15:guide>
        <p15:guide id="2" pos="1620" userDrawn="1">
          <p15:clr>
            <a:srgbClr val="F26B43"/>
          </p15:clr>
        </p15:guide>
        <p15:guide id="4" pos="125" userDrawn="1">
          <p15:clr>
            <a:srgbClr val="F26B43"/>
          </p15:clr>
        </p15:guide>
        <p15:guide id="5" pos="3116" userDrawn="1">
          <p15:clr>
            <a:srgbClr val="F26B43"/>
          </p15:clr>
        </p15:guide>
        <p15:guide id="7" orient="horz" pos="4392" userDrawn="1">
          <p15:clr>
            <a:srgbClr val="F26B43"/>
          </p15:clr>
        </p15:guide>
        <p15:guide id="9" pos="2603" userDrawn="1">
          <p15:clr>
            <a:srgbClr val="F26B43"/>
          </p15:clr>
        </p15:guide>
        <p15:guide id="11" orient="horz" pos="316" userDrawn="1">
          <p15:clr>
            <a:srgbClr val="F26B43"/>
          </p15:clr>
        </p15:guide>
        <p15:guide id="12" pos="2079" userDrawn="1">
          <p15:clr>
            <a:srgbClr val="F26B43"/>
          </p15:clr>
        </p15:guide>
        <p15:guide id="13" pos="217" userDrawn="1">
          <p15:clr>
            <a:srgbClr val="F26B43"/>
          </p15:clr>
        </p15:guide>
        <p15:guide id="14" orient="horz" pos="1193" userDrawn="1">
          <p15:clr>
            <a:srgbClr val="F26B43"/>
          </p15:clr>
        </p15:guide>
        <p15:guide id="15" orient="horz" pos="966" userDrawn="1">
          <p15:clr>
            <a:srgbClr val="F26B43"/>
          </p15:clr>
        </p15:guide>
        <p15:guide id="17" orient="horz" pos="398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abe.co.za/" TargetMode="External"/><Relationship Id="rId13" Type="http://schemas.openxmlformats.org/officeDocument/2006/relationships/image" Target="../media/image13.jpg"/><Relationship Id="rId1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hyperlink" Target="https://www.za.weber/" TargetMode="External"/><Relationship Id="rId12" Type="http://schemas.openxmlformats.org/officeDocument/2006/relationships/hyperlink" Target="https://technicalfinishes.com/wp-content/uploads/2022/11/POLYSCREED-SL.pdf" TargetMode="External"/><Relationship Id="rId17" Type="http://schemas.openxmlformats.org/officeDocument/2006/relationships/image" Target="../media/image16.jpeg"/><Relationship Id="rId2" Type="http://schemas.openxmlformats.org/officeDocument/2006/relationships/image" Target="../media/image12.jpeg"/><Relationship Id="rId16" Type="http://schemas.openxmlformats.org/officeDocument/2006/relationships/hyperlink" Target="https://technicalfinishes.com/food-beverage-processing/" TargetMode="External"/><Relationship Id="rId1" Type="http://schemas.openxmlformats.org/officeDocument/2006/relationships/slideLayout" Target="../slideLayouts/slideLayout10.xml"/><Relationship Id="rId6" Type="http://schemas.openxmlformats.org/officeDocument/2006/relationships/hyperlink" Target="https://www.isover.co.za/" TargetMode="External"/><Relationship Id="rId11" Type="http://schemas.openxmlformats.org/officeDocument/2006/relationships/hyperlink" Target="https://technicalfinishes.com/wp-content/uploads/2022/11/JOINTSEALER-525-R2.pdf" TargetMode="External"/><Relationship Id="rId5" Type="http://schemas.openxmlformats.org/officeDocument/2006/relationships/hyperlink" Target="https://www.gyproc.co.za/" TargetMode="External"/><Relationship Id="rId15" Type="http://schemas.openxmlformats.org/officeDocument/2006/relationships/image" Target="../media/image15.png"/><Relationship Id="rId10" Type="http://schemas.openxmlformats.org/officeDocument/2006/relationships/hyperlink" Target="mailto:saint-gobain.technical@saint-gobain.com" TargetMode="External"/><Relationship Id="rId4" Type="http://schemas.openxmlformats.org/officeDocument/2006/relationships/image" Target="../media/image4.svg"/><Relationship Id="rId9" Type="http://schemas.openxmlformats.org/officeDocument/2006/relationships/hyperlink" Target="https://technicalfinishes.com/" TargetMode="Externa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B823CE19-F2C3-44C2-B493-D33DD2F873D7}"/>
              </a:ext>
            </a:extLst>
          </p:cNvPr>
          <p:cNvGrpSpPr/>
          <p:nvPr/>
        </p:nvGrpSpPr>
        <p:grpSpPr>
          <a:xfrm>
            <a:off x="292001" y="382309"/>
            <a:ext cx="2733590" cy="2439989"/>
            <a:chOff x="292001" y="382309"/>
            <a:chExt cx="2733590" cy="2439989"/>
          </a:xfrm>
        </p:grpSpPr>
        <p:sp>
          <p:nvSpPr>
            <p:cNvPr id="7" name="Graphique 6">
              <a:extLst>
                <a:ext uri="{FF2B5EF4-FFF2-40B4-BE49-F238E27FC236}">
                  <a16:creationId xmlns:a16="http://schemas.microsoft.com/office/drawing/2014/main" id="{FA4D0EE4-4222-489C-B5F3-503B15084B47}"/>
                </a:ext>
              </a:extLst>
            </p:cNvPr>
            <p:cNvSpPr/>
            <p:nvPr/>
          </p:nvSpPr>
          <p:spPr>
            <a:xfrm>
              <a:off x="385381" y="459430"/>
              <a:ext cx="2640210" cy="2362868"/>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gradFill>
              <a:gsLst>
                <a:gs pos="88000">
                  <a:srgbClr val="67B9B0"/>
                </a:gs>
                <a:gs pos="36000">
                  <a:schemeClr val="bg2"/>
                </a:gs>
              </a:gsLst>
              <a:lin ang="0" scaled="0"/>
            </a:gradFill>
            <a:ln w="12643" cap="flat">
              <a:noFill/>
              <a:prstDash val="solid"/>
              <a:miter/>
            </a:ln>
          </p:spPr>
          <p:txBody>
            <a:bodyPr rtlCol="0" anchor="ctr"/>
            <a:lstStyle/>
            <a:p>
              <a:pPr defTabSz="514350"/>
              <a:endParaRPr lang="fr-FR" sz="1350">
                <a:solidFill>
                  <a:srgbClr val="17428C"/>
                </a:solidFill>
                <a:latin typeface="Arial"/>
              </a:endParaRPr>
            </a:p>
          </p:txBody>
        </p:sp>
        <p:sp>
          <p:nvSpPr>
            <p:cNvPr id="8" name="Graphique 6">
              <a:extLst>
                <a:ext uri="{FF2B5EF4-FFF2-40B4-BE49-F238E27FC236}">
                  <a16:creationId xmlns:a16="http://schemas.microsoft.com/office/drawing/2014/main" id="{1C559D3A-E81F-4777-A1AC-12A32ABFE1B9}"/>
                </a:ext>
              </a:extLst>
            </p:cNvPr>
            <p:cNvSpPr/>
            <p:nvPr/>
          </p:nvSpPr>
          <p:spPr>
            <a:xfrm>
              <a:off x="292001" y="382309"/>
              <a:ext cx="2640210" cy="2362868"/>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blipFill dpi="0" rotWithShape="0">
              <a:blip r:embed="rId2">
                <a:extLst>
                  <a:ext uri="{28A0092B-C50C-407E-A947-70E740481C1C}">
                    <a14:useLocalDpi xmlns:a14="http://schemas.microsoft.com/office/drawing/2010/main" val="0"/>
                  </a:ext>
                </a:extLst>
              </a:blip>
              <a:srcRect/>
              <a:stretch>
                <a:fillRect l="-9663" r="-9663"/>
              </a:stretch>
            </a:blipFill>
            <a:ln w="12643" cap="flat">
              <a:noFill/>
              <a:prstDash val="solid"/>
              <a:miter/>
            </a:ln>
          </p:spPr>
          <p:txBody>
            <a:bodyPr wrap="square" rtlCol="0" anchor="ctr"/>
            <a:lstStyle/>
            <a:p>
              <a:pPr defTabSz="514350"/>
              <a:endParaRPr lang="fr-FR" sz="1350">
                <a:solidFill>
                  <a:srgbClr val="17428C"/>
                </a:solidFill>
                <a:latin typeface="Arial"/>
              </a:endParaRPr>
            </a:p>
          </p:txBody>
        </p:sp>
      </p:grpSp>
      <p:pic>
        <p:nvPicPr>
          <p:cNvPr id="11" name="new-logo SG">
            <a:extLst>
              <a:ext uri="{FF2B5EF4-FFF2-40B4-BE49-F238E27FC236}">
                <a16:creationId xmlns:a16="http://schemas.microsoft.com/office/drawing/2014/main" id="{F2AE71AD-76C5-4216-95DF-8D297DFE55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109594"/>
            <a:ext cx="1496453" cy="841753"/>
          </a:xfrm>
          <a:prstGeom prst="rect">
            <a:avLst/>
          </a:prstGeom>
        </p:spPr>
      </p:pic>
      <p:graphicFrame>
        <p:nvGraphicFramePr>
          <p:cNvPr id="13" name="Table 13">
            <a:extLst>
              <a:ext uri="{FF2B5EF4-FFF2-40B4-BE49-F238E27FC236}">
                <a16:creationId xmlns:a16="http://schemas.microsoft.com/office/drawing/2014/main" id="{C7134925-30A6-4D3E-9B04-F3199709C54C}"/>
              </a:ext>
            </a:extLst>
          </p:cNvPr>
          <p:cNvGraphicFramePr>
            <a:graphicFrameLocks noGrp="1"/>
          </p:cNvGraphicFramePr>
          <p:nvPr>
            <p:extLst>
              <p:ext uri="{D42A27DB-BD31-4B8C-83A1-F6EECF244321}">
                <p14:modId xmlns:p14="http://schemas.microsoft.com/office/powerpoint/2010/main" val="2468059413"/>
              </p:ext>
            </p:extLst>
          </p:nvPr>
        </p:nvGraphicFramePr>
        <p:xfrm>
          <a:off x="50902" y="2863837"/>
          <a:ext cx="3138917" cy="864000"/>
        </p:xfrm>
        <a:graphic>
          <a:graphicData uri="http://schemas.openxmlformats.org/drawingml/2006/table">
            <a:tbl>
              <a:tblPr firstRow="1" bandRow="1">
                <a:tableStyleId>{5C22544A-7EE6-4342-B048-85BDC9FD1C3A}</a:tableStyleId>
              </a:tblPr>
              <a:tblGrid>
                <a:gridCol w="980202">
                  <a:extLst>
                    <a:ext uri="{9D8B030D-6E8A-4147-A177-3AD203B41FA5}">
                      <a16:colId xmlns:a16="http://schemas.microsoft.com/office/drawing/2014/main" val="2618469793"/>
                    </a:ext>
                  </a:extLst>
                </a:gridCol>
                <a:gridCol w="2158715">
                  <a:extLst>
                    <a:ext uri="{9D8B030D-6E8A-4147-A177-3AD203B41FA5}">
                      <a16:colId xmlns:a16="http://schemas.microsoft.com/office/drawing/2014/main" val="387871214"/>
                    </a:ext>
                  </a:extLst>
                </a:gridCol>
              </a:tblGrid>
              <a:tr h="216000">
                <a:tc>
                  <a:txBody>
                    <a:bodyPr/>
                    <a:lstStyle/>
                    <a:p>
                      <a:r>
                        <a:rPr lang="en-US" sz="700" b="1" dirty="0">
                          <a:solidFill>
                            <a:srgbClr val="3F3F3F"/>
                          </a:solidFill>
                        </a:rPr>
                        <a:t>Building Type </a:t>
                      </a:r>
                    </a:p>
                  </a:txBody>
                  <a:tcPr marL="51435" marR="51435" marT="25718" marB="25718"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700" b="0" dirty="0">
                          <a:solidFill>
                            <a:srgbClr val="3F3F3F"/>
                          </a:solidFill>
                        </a:rPr>
                        <a:t>Commercial</a:t>
                      </a:r>
                    </a:p>
                  </a:txBody>
                  <a:tcPr marL="51435" marR="51435" marT="25718" marB="25718"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62445825"/>
                  </a:ext>
                </a:extLst>
              </a:tr>
              <a:tr h="216000">
                <a:tc>
                  <a:txBody>
                    <a:bodyPr/>
                    <a:lstStyle/>
                    <a:p>
                      <a:r>
                        <a:rPr lang="en-US" sz="700" b="1" dirty="0">
                          <a:solidFill>
                            <a:srgbClr val="3F3F3F"/>
                          </a:solidFill>
                        </a:rPr>
                        <a:t>Project Size</a:t>
                      </a:r>
                    </a:p>
                  </a:txBody>
                  <a:tcPr marL="51435" marR="51435" marT="25718" marB="25718"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1219140" rtl="0" eaLnBrk="1" latinLnBrk="0" hangingPunct="1"/>
                      <a:r>
                        <a:rPr lang="en-US" sz="700" b="0" kern="1200" dirty="0">
                          <a:solidFill>
                            <a:srgbClr val="3F3F3F"/>
                          </a:solidFill>
                          <a:latin typeface="+mn-lt"/>
                          <a:ea typeface="+mn-ea"/>
                          <a:cs typeface="+mn-cs"/>
                        </a:rPr>
                        <a:t>360 m² </a:t>
                      </a:r>
                      <a:endParaRPr lang="en-US" sz="700" b="0" kern="1200" baseline="30000" dirty="0">
                        <a:solidFill>
                          <a:srgbClr val="3F3F3F"/>
                        </a:solidFill>
                        <a:latin typeface="+mn-lt"/>
                        <a:ea typeface="+mn-ea"/>
                        <a:cs typeface="+mn-cs"/>
                      </a:endParaRPr>
                    </a:p>
                  </a:txBody>
                  <a:tcPr marL="51435" marR="51435" marT="25718" marB="25718"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38946474"/>
                  </a:ext>
                </a:extLst>
              </a:tr>
              <a:tr h="216000">
                <a:tc>
                  <a:txBody>
                    <a:bodyPr/>
                    <a:lstStyle/>
                    <a:p>
                      <a:r>
                        <a:rPr lang="en-US" sz="700" b="1" dirty="0">
                          <a:solidFill>
                            <a:srgbClr val="3F3F3F"/>
                          </a:solidFill>
                        </a:rPr>
                        <a:t>Build Dates</a:t>
                      </a:r>
                    </a:p>
                  </a:txBody>
                  <a:tcPr marL="51435" marR="51435" marT="25718" marB="25718"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700" b="0" dirty="0">
                          <a:solidFill>
                            <a:srgbClr val="3F3F3F"/>
                          </a:solidFill>
                        </a:rPr>
                        <a:t>Completed May 2024</a:t>
                      </a:r>
                    </a:p>
                  </a:txBody>
                  <a:tcPr marL="51435" marR="51435" marT="25718" marB="25718"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8903705"/>
                  </a:ext>
                </a:extLst>
              </a:tr>
              <a:tr h="216000">
                <a:tc>
                  <a:txBody>
                    <a:bodyPr/>
                    <a:lstStyle/>
                    <a:p>
                      <a:r>
                        <a:rPr lang="en-US" sz="700" b="1" dirty="0">
                          <a:solidFill>
                            <a:srgbClr val="3F3F3F"/>
                          </a:solidFill>
                        </a:rPr>
                        <a:t>Contractor/Architect</a:t>
                      </a:r>
                    </a:p>
                  </a:txBody>
                  <a:tcPr marL="51435" marR="51435" marT="25718" marB="25718"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700" b="0" dirty="0">
                          <a:solidFill>
                            <a:srgbClr val="3F3F3F"/>
                          </a:solidFill>
                        </a:rPr>
                        <a:t>Impophoma Projects</a:t>
                      </a:r>
                    </a:p>
                  </a:txBody>
                  <a:tcPr marL="51435" marR="51435" marT="25718" marB="25718"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61498942"/>
                  </a:ext>
                </a:extLst>
              </a:tr>
            </a:tbl>
          </a:graphicData>
        </a:graphic>
      </p:graphicFrame>
      <p:sp>
        <p:nvSpPr>
          <p:cNvPr id="42" name="Rectangle 41">
            <a:extLst>
              <a:ext uri="{FF2B5EF4-FFF2-40B4-BE49-F238E27FC236}">
                <a16:creationId xmlns:a16="http://schemas.microsoft.com/office/drawing/2014/main" id="{4AA925EC-C4C4-4B6F-AA72-0D1412E3D2F2}"/>
              </a:ext>
            </a:extLst>
          </p:cNvPr>
          <p:cNvSpPr/>
          <p:nvPr/>
        </p:nvSpPr>
        <p:spPr>
          <a:xfrm>
            <a:off x="50814" y="5470866"/>
            <a:ext cx="3139090" cy="202238"/>
          </a:xfrm>
          <a:prstGeom prst="rect">
            <a:avLst/>
          </a:prstGeom>
          <a:gradFill>
            <a:gsLst>
              <a:gs pos="88000">
                <a:srgbClr val="67B9B0"/>
              </a:gs>
              <a:gs pos="36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en-US" sz="1000" b="1" dirty="0">
                <a:solidFill>
                  <a:srgbClr val="FFFFFF"/>
                </a:solidFill>
                <a:latin typeface="Arial"/>
              </a:rPr>
              <a:t>SAINT-GOBAIN SOLUTIONS</a:t>
            </a:r>
          </a:p>
        </p:txBody>
      </p:sp>
      <p:sp>
        <p:nvSpPr>
          <p:cNvPr id="57" name="TextBox 56">
            <a:extLst>
              <a:ext uri="{FF2B5EF4-FFF2-40B4-BE49-F238E27FC236}">
                <a16:creationId xmlns:a16="http://schemas.microsoft.com/office/drawing/2014/main" id="{18AD1F95-BA33-460B-BFAD-C98DEF8FABAB}"/>
              </a:ext>
            </a:extLst>
          </p:cNvPr>
          <p:cNvSpPr txBox="1"/>
          <p:nvPr/>
        </p:nvSpPr>
        <p:spPr>
          <a:xfrm>
            <a:off x="286155" y="1669366"/>
            <a:ext cx="1795165" cy="461665"/>
          </a:xfrm>
          <a:prstGeom prst="rect">
            <a:avLst/>
          </a:prstGeom>
          <a:solidFill>
            <a:schemeClr val="tx2">
              <a:lumMod val="60000"/>
              <a:lumOff val="40000"/>
            </a:schemeClr>
          </a:solidFill>
        </p:spPr>
        <p:txBody>
          <a:bodyPr wrap="square" rtlCol="0">
            <a:spAutoFit/>
          </a:bodyPr>
          <a:lstStyle/>
          <a:p>
            <a:r>
              <a:rPr lang="en-US" sz="1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MIDRAND</a:t>
            </a:r>
          </a:p>
          <a:p>
            <a:r>
              <a:rPr lang="en-US" sz="1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Fruit Packaging</a:t>
            </a:r>
            <a:endParaRPr lang="en-US" sz="11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3" name="Rectangle 62">
            <a:extLst>
              <a:ext uri="{FF2B5EF4-FFF2-40B4-BE49-F238E27FC236}">
                <a16:creationId xmlns:a16="http://schemas.microsoft.com/office/drawing/2014/main" id="{E99E853D-0DC6-40CD-A6BC-DC0E48770ADF}"/>
              </a:ext>
            </a:extLst>
          </p:cNvPr>
          <p:cNvSpPr/>
          <p:nvPr/>
        </p:nvSpPr>
        <p:spPr>
          <a:xfrm>
            <a:off x="69881" y="6576087"/>
            <a:ext cx="3139090" cy="202238"/>
          </a:xfrm>
          <a:prstGeom prst="rect">
            <a:avLst/>
          </a:prstGeom>
          <a:gradFill>
            <a:gsLst>
              <a:gs pos="88000">
                <a:srgbClr val="67B9B0"/>
              </a:gs>
              <a:gs pos="36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en-US" sz="1000" b="1" dirty="0">
                <a:solidFill>
                  <a:srgbClr val="FFFFFF"/>
                </a:solidFill>
                <a:latin typeface="Arial"/>
              </a:rPr>
              <a:t>PRODUCT LINKS</a:t>
            </a:r>
          </a:p>
        </p:txBody>
      </p:sp>
      <p:sp>
        <p:nvSpPr>
          <p:cNvPr id="64" name="Rectangle 63">
            <a:extLst>
              <a:ext uri="{FF2B5EF4-FFF2-40B4-BE49-F238E27FC236}">
                <a16:creationId xmlns:a16="http://schemas.microsoft.com/office/drawing/2014/main" id="{FB789EF3-3E14-4997-BF2C-BE652A0F31AD}"/>
              </a:ext>
            </a:extLst>
          </p:cNvPr>
          <p:cNvSpPr/>
          <p:nvPr/>
        </p:nvSpPr>
        <p:spPr>
          <a:xfrm>
            <a:off x="70907" y="8262100"/>
            <a:ext cx="3574290" cy="257521"/>
          </a:xfrm>
          <a:prstGeom prst="rect">
            <a:avLst/>
          </a:prstGeom>
          <a:gradFill>
            <a:gsLst>
              <a:gs pos="88000">
                <a:srgbClr val="67B9B0"/>
              </a:gs>
              <a:gs pos="36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en-US" sz="1000" b="1" dirty="0">
                <a:solidFill>
                  <a:srgbClr val="FFFFFF"/>
                </a:solidFill>
                <a:latin typeface="Arial"/>
              </a:rPr>
              <a:t>CONNECT WITH SAINT-GOBAIN</a:t>
            </a:r>
          </a:p>
        </p:txBody>
      </p:sp>
      <p:sp>
        <p:nvSpPr>
          <p:cNvPr id="60" name="Rectangle 59">
            <a:extLst>
              <a:ext uri="{FF2B5EF4-FFF2-40B4-BE49-F238E27FC236}">
                <a16:creationId xmlns:a16="http://schemas.microsoft.com/office/drawing/2014/main" id="{08839284-F195-45C0-9E64-0547E3B100B7}"/>
              </a:ext>
            </a:extLst>
          </p:cNvPr>
          <p:cNvSpPr/>
          <p:nvPr/>
        </p:nvSpPr>
        <p:spPr>
          <a:xfrm>
            <a:off x="93255" y="6804785"/>
            <a:ext cx="3115717" cy="131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en-US" sz="700" b="1" dirty="0">
                <a:solidFill>
                  <a:srgbClr val="3F3F3F"/>
                </a:solidFill>
                <a:latin typeface="Arial"/>
              </a:rPr>
              <a:t>Click on the text hyperlinks</a:t>
            </a:r>
            <a:endParaRPr lang="en-US" sz="600" b="1" dirty="0">
              <a:solidFill>
                <a:srgbClr val="3F3F3F"/>
              </a:solidFill>
              <a:latin typeface="Arial"/>
            </a:endParaRPr>
          </a:p>
          <a:p>
            <a:pPr algn="ctr" defTabSz="514350"/>
            <a:endParaRPr lang="en-US" sz="500" b="1" dirty="0">
              <a:solidFill>
                <a:srgbClr val="3F3F3F"/>
              </a:solidFill>
              <a:latin typeface="Arial"/>
            </a:endParaRPr>
          </a:p>
        </p:txBody>
      </p:sp>
      <p:sp>
        <p:nvSpPr>
          <p:cNvPr id="4" name="Rectangle 3">
            <a:extLst>
              <a:ext uri="{FF2B5EF4-FFF2-40B4-BE49-F238E27FC236}">
                <a16:creationId xmlns:a16="http://schemas.microsoft.com/office/drawing/2014/main" id="{1AFB345A-E373-2232-7DC6-5FA94788E652}"/>
              </a:ext>
            </a:extLst>
          </p:cNvPr>
          <p:cNvSpPr/>
          <p:nvPr/>
        </p:nvSpPr>
        <p:spPr>
          <a:xfrm>
            <a:off x="50814" y="3831667"/>
            <a:ext cx="3139090" cy="202238"/>
          </a:xfrm>
          <a:prstGeom prst="rect">
            <a:avLst/>
          </a:prstGeom>
          <a:gradFill>
            <a:gsLst>
              <a:gs pos="88000">
                <a:srgbClr val="67B9B0"/>
              </a:gs>
              <a:gs pos="36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en-US" sz="1000" b="1" dirty="0">
                <a:solidFill>
                  <a:srgbClr val="FFFFFF"/>
                </a:solidFill>
                <a:latin typeface="Arial"/>
              </a:rPr>
              <a:t>PROJECT CHALLENGES</a:t>
            </a:r>
          </a:p>
        </p:txBody>
      </p:sp>
      <p:sp>
        <p:nvSpPr>
          <p:cNvPr id="6" name="TextBox 5">
            <a:extLst>
              <a:ext uri="{FF2B5EF4-FFF2-40B4-BE49-F238E27FC236}">
                <a16:creationId xmlns:a16="http://schemas.microsoft.com/office/drawing/2014/main" id="{C444DFB9-3841-7550-C31A-F52F5278206B}"/>
              </a:ext>
            </a:extLst>
          </p:cNvPr>
          <p:cNvSpPr txBox="1"/>
          <p:nvPr/>
        </p:nvSpPr>
        <p:spPr>
          <a:xfrm>
            <a:off x="39775" y="4113750"/>
            <a:ext cx="3161168" cy="1277273"/>
          </a:xfrm>
          <a:prstGeom prst="rect">
            <a:avLst/>
          </a:prstGeom>
          <a:solidFill>
            <a:schemeClr val="bg1">
              <a:lumMod val="85000"/>
            </a:schemeClr>
          </a:solidFill>
        </p:spPr>
        <p:txBody>
          <a:bodyPr wrap="square" rtlCol="0">
            <a:spAutoFit/>
          </a:bodyPr>
          <a:lstStyle/>
          <a:p>
            <a:pPr algn="just" defTabSz="514350"/>
            <a:r>
              <a:rPr lang="en-US" sz="700" b="1" dirty="0">
                <a:solidFill>
                  <a:srgbClr val="3F3F3F"/>
                </a:solidFill>
                <a:latin typeface="Arial"/>
              </a:rPr>
              <a:t>Challenge 1 </a:t>
            </a:r>
            <a:r>
              <a:rPr lang="en-US" sz="700" dirty="0">
                <a:solidFill>
                  <a:srgbClr val="3F3F3F"/>
                </a:solidFill>
                <a:latin typeface="Arial"/>
              </a:rPr>
              <a:t>– Ensuring the existing substrate was properly prepared and thoroughly cleaned to remove any contaminants that could prevent the new polyurethane flooring system from adhering to the substrate. </a:t>
            </a:r>
          </a:p>
          <a:p>
            <a:pPr algn="just" defTabSz="514350"/>
            <a:endParaRPr lang="en-US" sz="700" dirty="0">
              <a:solidFill>
                <a:srgbClr val="3F3F3F"/>
              </a:solidFill>
              <a:latin typeface="Arial"/>
            </a:endParaRPr>
          </a:p>
          <a:p>
            <a:pPr algn="just" defTabSz="514350"/>
            <a:r>
              <a:rPr lang="en-US" sz="700" b="1" dirty="0">
                <a:solidFill>
                  <a:srgbClr val="3F3F3F"/>
                </a:solidFill>
                <a:latin typeface="Arial"/>
              </a:rPr>
              <a:t>Challenge 2 </a:t>
            </a:r>
            <a:r>
              <a:rPr lang="en-US" sz="700" dirty="0">
                <a:solidFill>
                  <a:srgbClr val="3F3F3F"/>
                </a:solidFill>
                <a:latin typeface="Arial"/>
              </a:rPr>
              <a:t>–</a:t>
            </a:r>
            <a:r>
              <a:rPr lang="en-US" sz="700" b="1" dirty="0">
                <a:solidFill>
                  <a:srgbClr val="3F3F3F"/>
                </a:solidFill>
                <a:latin typeface="Arial"/>
              </a:rPr>
              <a:t> </a:t>
            </a:r>
            <a:r>
              <a:rPr lang="en-US" sz="700" dirty="0">
                <a:solidFill>
                  <a:srgbClr val="3F3F3F"/>
                </a:solidFill>
                <a:latin typeface="Arial"/>
              </a:rPr>
              <a:t>Meeting the customer’s request for a smooth, non-slip, protective floor finish that is safe to be used in food processing areas. The floors also needed to withstand exposure to various chemicals, including organic acids from the fruit and cleaning agents used for maintenance. </a:t>
            </a:r>
          </a:p>
          <a:p>
            <a:pPr algn="just" defTabSz="514350"/>
            <a:endParaRPr lang="en-US" sz="700" b="1" dirty="0">
              <a:solidFill>
                <a:srgbClr val="3F3F3F"/>
              </a:solidFill>
              <a:latin typeface="Arial"/>
            </a:endParaRPr>
          </a:p>
          <a:p>
            <a:pPr algn="just" defTabSz="514350"/>
            <a:r>
              <a:rPr lang="en-US" sz="700" b="1" dirty="0">
                <a:solidFill>
                  <a:srgbClr val="3F3F3F"/>
                </a:solidFill>
                <a:latin typeface="Arial"/>
              </a:rPr>
              <a:t>Challenge 3</a:t>
            </a:r>
            <a:r>
              <a:rPr lang="en-US" sz="700" dirty="0">
                <a:solidFill>
                  <a:srgbClr val="3F3F3F"/>
                </a:solidFill>
                <a:latin typeface="Arial"/>
              </a:rPr>
              <a:t> – Minimizing downtime to operations while ensuring a thorough installation of the new flooring system. </a:t>
            </a:r>
          </a:p>
        </p:txBody>
      </p:sp>
      <p:sp>
        <p:nvSpPr>
          <p:cNvPr id="5" name="Rectangle 4">
            <a:extLst>
              <a:ext uri="{FF2B5EF4-FFF2-40B4-BE49-F238E27FC236}">
                <a16:creationId xmlns:a16="http://schemas.microsoft.com/office/drawing/2014/main" id="{3B323778-C1C4-F5C3-5704-D3F1A58571C4}"/>
              </a:ext>
            </a:extLst>
          </p:cNvPr>
          <p:cNvSpPr/>
          <p:nvPr/>
        </p:nvSpPr>
        <p:spPr>
          <a:xfrm>
            <a:off x="69881" y="8529326"/>
            <a:ext cx="3583720" cy="12881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en-US" sz="1000" b="1" dirty="0">
                <a:solidFill>
                  <a:srgbClr val="3F3F3F"/>
                </a:solidFill>
                <a:latin typeface="Arial"/>
              </a:rPr>
              <a:t>At Saint-Gobain, we strive to </a:t>
            </a:r>
            <a:r>
              <a:rPr lang="en-US" sz="1000" i="1" dirty="0">
                <a:solidFill>
                  <a:srgbClr val="3F3F3F"/>
                </a:solidFill>
                <a:latin typeface="Arial"/>
              </a:rPr>
              <a:t>make the world a better home</a:t>
            </a:r>
            <a:r>
              <a:rPr lang="en-US" sz="1000" b="1" dirty="0">
                <a:solidFill>
                  <a:srgbClr val="3F3F3F"/>
                </a:solidFill>
                <a:latin typeface="Arial"/>
              </a:rPr>
              <a:t> through </a:t>
            </a:r>
            <a:r>
              <a:rPr lang="en-US" sz="1000" i="1" dirty="0">
                <a:solidFill>
                  <a:srgbClr val="3F3F3F"/>
                </a:solidFill>
                <a:latin typeface="Arial"/>
              </a:rPr>
              <a:t>building better for people and the planet. </a:t>
            </a:r>
          </a:p>
          <a:p>
            <a:pPr algn="ctr" defTabSz="514350"/>
            <a:endParaRPr lang="en-US" sz="1000" b="1" dirty="0">
              <a:solidFill>
                <a:srgbClr val="3F3F3F"/>
              </a:solidFill>
              <a:latin typeface="Arial"/>
            </a:endParaRPr>
          </a:p>
          <a:p>
            <a:pPr algn="ctr" defTabSz="514350"/>
            <a:r>
              <a:rPr lang="en-US" sz="1000" dirty="0">
                <a:solidFill>
                  <a:srgbClr val="000000"/>
                </a:solidFill>
                <a:latin typeface="Arial"/>
              </a:rPr>
              <a:t>For additional information about our diverse product offerings and solutions, we invite you to visit our websites</a:t>
            </a:r>
            <a:r>
              <a:rPr lang="en-US" sz="1000" dirty="0">
                <a:solidFill>
                  <a:srgbClr val="3F3F3F"/>
                </a:solidFill>
                <a:latin typeface="Arial"/>
              </a:rPr>
              <a:t>: </a:t>
            </a:r>
            <a:r>
              <a:rPr lang="en-US" sz="1000" b="1" dirty="0">
                <a:solidFill>
                  <a:srgbClr val="000000"/>
                </a:solidFill>
                <a:latin typeface="Arial"/>
                <a:hlinkClick r:id="rId5">
                  <a:extLst>
                    <a:ext uri="{A12FA001-AC4F-418D-AE19-62706E023703}">
                      <ahyp:hlinkClr xmlns:ahyp="http://schemas.microsoft.com/office/drawing/2018/hyperlinkcolor" val="tx"/>
                    </a:ext>
                  </a:extLst>
                </a:hlinkClick>
              </a:rPr>
              <a:t>GYPROC</a:t>
            </a:r>
            <a:r>
              <a:rPr lang="en-US" sz="1000" b="1" dirty="0">
                <a:solidFill>
                  <a:srgbClr val="3F3F3F"/>
                </a:solidFill>
                <a:latin typeface="Arial"/>
              </a:rPr>
              <a:t>,</a:t>
            </a:r>
            <a:r>
              <a:rPr lang="en-US" sz="1000" b="1" dirty="0">
                <a:solidFill>
                  <a:srgbClr val="219CDC"/>
                </a:solidFill>
                <a:latin typeface="Arial"/>
              </a:rPr>
              <a:t> </a:t>
            </a:r>
            <a:r>
              <a:rPr lang="en-US" sz="1000" b="1" dirty="0">
                <a:solidFill>
                  <a:srgbClr val="000000"/>
                </a:solidFill>
                <a:latin typeface="Arial"/>
                <a:hlinkClick r:id="rId6">
                  <a:extLst>
                    <a:ext uri="{A12FA001-AC4F-418D-AE19-62706E023703}">
                      <ahyp:hlinkClr xmlns:ahyp="http://schemas.microsoft.com/office/drawing/2018/hyperlinkcolor" val="tx"/>
                    </a:ext>
                  </a:extLst>
                </a:hlinkClick>
              </a:rPr>
              <a:t>ISOVER</a:t>
            </a:r>
            <a:r>
              <a:rPr lang="en-US" sz="1000" dirty="0">
                <a:solidFill>
                  <a:srgbClr val="3F3F3F"/>
                </a:solidFill>
                <a:latin typeface="Arial"/>
              </a:rPr>
              <a:t>, </a:t>
            </a:r>
            <a:r>
              <a:rPr lang="en-US" sz="1000" b="1" u="sng" dirty="0">
                <a:solidFill>
                  <a:srgbClr val="000000"/>
                </a:solidFill>
                <a:latin typeface="Arial"/>
                <a:hlinkClick r:id="rId7">
                  <a:extLst>
                    <a:ext uri="{A12FA001-AC4F-418D-AE19-62706E023703}">
                      <ahyp:hlinkClr xmlns:ahyp="http://schemas.microsoft.com/office/drawing/2018/hyperlinkcolor" val="tx"/>
                    </a:ext>
                  </a:extLst>
                </a:hlinkClick>
              </a:rPr>
              <a:t>WEBER</a:t>
            </a:r>
            <a:r>
              <a:rPr lang="en-US" sz="1000" b="1" u="sng" dirty="0">
                <a:solidFill>
                  <a:srgbClr val="000000"/>
                </a:solidFill>
                <a:latin typeface="Arial"/>
              </a:rPr>
              <a:t>,</a:t>
            </a:r>
            <a:r>
              <a:rPr lang="en-US" sz="1000" b="1" dirty="0">
                <a:solidFill>
                  <a:srgbClr val="000000"/>
                </a:solidFill>
                <a:latin typeface="Arial"/>
              </a:rPr>
              <a:t> ,</a:t>
            </a:r>
            <a:r>
              <a:rPr lang="en-US" sz="1000" b="1" u="sng" dirty="0">
                <a:solidFill>
                  <a:srgbClr val="000000"/>
                </a:solidFill>
                <a:latin typeface="Arial"/>
                <a:hlinkClick r:id="rId8">
                  <a:extLst>
                    <a:ext uri="{A12FA001-AC4F-418D-AE19-62706E023703}">
                      <ahyp:hlinkClr xmlns:ahyp="http://schemas.microsoft.com/office/drawing/2018/hyperlinkcolor" val="tx"/>
                    </a:ext>
                  </a:extLst>
                </a:hlinkClick>
              </a:rPr>
              <a:t>a.b.e</a:t>
            </a:r>
            <a:r>
              <a:rPr lang="en-US" sz="1000" b="1" u="sng" dirty="0">
                <a:solidFill>
                  <a:srgbClr val="000000"/>
                </a:solidFill>
                <a:latin typeface="Arial"/>
              </a:rPr>
              <a:t> </a:t>
            </a:r>
            <a:r>
              <a:rPr lang="en-US" sz="1000" dirty="0">
                <a:solidFill>
                  <a:srgbClr val="000000"/>
                </a:solidFill>
                <a:latin typeface="Arial"/>
              </a:rPr>
              <a:t>&amp; </a:t>
            </a:r>
            <a:r>
              <a:rPr lang="en-US" sz="1000" b="1" u="sng" dirty="0">
                <a:solidFill>
                  <a:srgbClr val="000000"/>
                </a:solidFill>
                <a:latin typeface="Arial"/>
                <a:hlinkClick r:id="rId9">
                  <a:extLst>
                    <a:ext uri="{A12FA001-AC4F-418D-AE19-62706E023703}">
                      <ahyp:hlinkClr xmlns:ahyp="http://schemas.microsoft.com/office/drawing/2018/hyperlinkcolor" val="tx"/>
                    </a:ext>
                  </a:extLst>
                </a:hlinkClick>
              </a:rPr>
              <a:t>Technical Finishes</a:t>
            </a:r>
            <a:endParaRPr lang="en-US" sz="1000" b="1" u="sng" dirty="0">
              <a:solidFill>
                <a:srgbClr val="000000"/>
              </a:solidFill>
              <a:latin typeface="Arial"/>
            </a:endParaRPr>
          </a:p>
          <a:p>
            <a:pPr algn="ctr" defTabSz="514350"/>
            <a:endParaRPr lang="en-US" sz="900" b="1" dirty="0">
              <a:solidFill>
                <a:srgbClr val="3F3F3F"/>
              </a:solidFill>
              <a:latin typeface="Arial"/>
            </a:endParaRPr>
          </a:p>
          <a:p>
            <a:pPr algn="ctr" defTabSz="514350"/>
            <a:r>
              <a:rPr lang="en-US" sz="1000" b="1" dirty="0">
                <a:solidFill>
                  <a:srgbClr val="3F3F3F"/>
                </a:solidFill>
                <a:latin typeface="Arial"/>
                <a:hlinkClick r:id="rId10"/>
              </a:rPr>
              <a:t>saint-gobain.technical@saint-gobain.com</a:t>
            </a:r>
            <a:endParaRPr lang="en-US" sz="1000" b="1" dirty="0">
              <a:solidFill>
                <a:srgbClr val="3F3F3F"/>
              </a:solidFill>
              <a:latin typeface="Arial"/>
            </a:endParaRPr>
          </a:p>
          <a:p>
            <a:pPr algn="ctr" defTabSz="514350"/>
            <a:endParaRPr lang="en-US" sz="700" b="1" dirty="0">
              <a:solidFill>
                <a:srgbClr val="3F3F3F"/>
              </a:solidFill>
              <a:latin typeface="Arial"/>
            </a:endParaRPr>
          </a:p>
        </p:txBody>
      </p:sp>
      <p:sp>
        <p:nvSpPr>
          <p:cNvPr id="102" name="Rectangle: Rounded Corners 101">
            <a:hlinkClick r:id="rId11"/>
            <a:extLst>
              <a:ext uri="{FF2B5EF4-FFF2-40B4-BE49-F238E27FC236}">
                <a16:creationId xmlns:a16="http://schemas.microsoft.com/office/drawing/2014/main" id="{12A93492-4674-4495-3926-312F5298D56D}"/>
              </a:ext>
            </a:extLst>
          </p:cNvPr>
          <p:cNvSpPr/>
          <p:nvPr/>
        </p:nvSpPr>
        <p:spPr>
          <a:xfrm>
            <a:off x="233798" y="7592217"/>
            <a:ext cx="2862330" cy="35633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err="1">
                <a:solidFill>
                  <a:srgbClr val="3F3F3F"/>
                </a:solidFill>
              </a:rPr>
              <a:t>Solidjoint</a:t>
            </a:r>
            <a:r>
              <a:rPr lang="en-US" sz="1200" u="sng" dirty="0">
                <a:solidFill>
                  <a:srgbClr val="3F3F3F"/>
                </a:solidFill>
              </a:rPr>
              <a:t> 525</a:t>
            </a:r>
          </a:p>
        </p:txBody>
      </p:sp>
      <p:sp>
        <p:nvSpPr>
          <p:cNvPr id="103" name="Rectangle: Rounded Corners 102">
            <a:hlinkClick r:id="rId12"/>
            <a:extLst>
              <a:ext uri="{FF2B5EF4-FFF2-40B4-BE49-F238E27FC236}">
                <a16:creationId xmlns:a16="http://schemas.microsoft.com/office/drawing/2014/main" id="{BBC685BD-E652-52F8-9AC1-1F60E3CF3A48}"/>
              </a:ext>
            </a:extLst>
          </p:cNvPr>
          <p:cNvSpPr/>
          <p:nvPr/>
        </p:nvSpPr>
        <p:spPr>
          <a:xfrm>
            <a:off x="233798" y="7022056"/>
            <a:ext cx="2862330" cy="35633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err="1">
                <a:solidFill>
                  <a:srgbClr val="3F3F3F"/>
                </a:solidFill>
              </a:rPr>
              <a:t>Polyscreed</a:t>
            </a:r>
            <a:r>
              <a:rPr lang="en-US" sz="1200" u="sng" dirty="0">
                <a:solidFill>
                  <a:srgbClr val="3F3F3F"/>
                </a:solidFill>
              </a:rPr>
              <a:t> SL</a:t>
            </a:r>
          </a:p>
        </p:txBody>
      </p:sp>
      <p:pic>
        <p:nvPicPr>
          <p:cNvPr id="12" name="Picture 11">
            <a:extLst>
              <a:ext uri="{FF2B5EF4-FFF2-40B4-BE49-F238E27FC236}">
                <a16:creationId xmlns:a16="http://schemas.microsoft.com/office/drawing/2014/main" id="{3DEB1226-5108-F6E2-B4F7-13127FB0840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01335" y="9536915"/>
            <a:ext cx="3089327" cy="280560"/>
          </a:xfrm>
          <a:prstGeom prst="rect">
            <a:avLst/>
          </a:prstGeom>
        </p:spPr>
      </p:pic>
      <p:grpSp>
        <p:nvGrpSpPr>
          <p:cNvPr id="49" name="Group 48">
            <a:extLst>
              <a:ext uri="{FF2B5EF4-FFF2-40B4-BE49-F238E27FC236}">
                <a16:creationId xmlns:a16="http://schemas.microsoft.com/office/drawing/2014/main" id="{CD59DDD4-0502-51BB-DF8C-748860B88333}"/>
              </a:ext>
            </a:extLst>
          </p:cNvPr>
          <p:cNvGrpSpPr/>
          <p:nvPr/>
        </p:nvGrpSpPr>
        <p:grpSpPr>
          <a:xfrm>
            <a:off x="3444121" y="4109581"/>
            <a:ext cx="3177610" cy="900000"/>
            <a:chOff x="3390781" y="4002901"/>
            <a:chExt cx="3177610" cy="900000"/>
          </a:xfrm>
        </p:grpSpPr>
        <p:grpSp>
          <p:nvGrpSpPr>
            <p:cNvPr id="36" name="Group 35">
              <a:extLst>
                <a:ext uri="{FF2B5EF4-FFF2-40B4-BE49-F238E27FC236}">
                  <a16:creationId xmlns:a16="http://schemas.microsoft.com/office/drawing/2014/main" id="{961E7FB8-BA8E-58D2-3BBF-480A77A4CE9B}"/>
                </a:ext>
              </a:extLst>
            </p:cNvPr>
            <p:cNvGrpSpPr/>
            <p:nvPr/>
          </p:nvGrpSpPr>
          <p:grpSpPr>
            <a:xfrm>
              <a:off x="3390781" y="4003503"/>
              <a:ext cx="1309755" cy="899398"/>
              <a:chOff x="3853751" y="3685575"/>
              <a:chExt cx="874395" cy="523657"/>
            </a:xfrm>
          </p:grpSpPr>
          <p:sp>
            <p:nvSpPr>
              <p:cNvPr id="30" name="Rectangle 29">
                <a:extLst>
                  <a:ext uri="{FF2B5EF4-FFF2-40B4-BE49-F238E27FC236}">
                    <a16:creationId xmlns:a16="http://schemas.microsoft.com/office/drawing/2014/main" id="{AE947E90-3913-471C-9979-69BF9CA1F687}"/>
                  </a:ext>
                </a:extLst>
              </p:cNvPr>
              <p:cNvSpPr/>
              <p:nvPr/>
            </p:nvSpPr>
            <p:spPr>
              <a:xfrm>
                <a:off x="3853751" y="3685575"/>
                <a:ext cx="874395" cy="523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14350"/>
                <a:r>
                  <a:rPr lang="en-US" sz="450" b="1" dirty="0">
                    <a:solidFill>
                      <a:srgbClr val="FFFFFF"/>
                    </a:solidFill>
                    <a:latin typeface="Arial"/>
                  </a:rPr>
                  <a:t>BETTER FOR </a:t>
                </a:r>
              </a:p>
              <a:p>
                <a:pPr algn="ctr" defTabSz="514350"/>
                <a:r>
                  <a:rPr lang="en-US" sz="450" b="1" dirty="0">
                    <a:solidFill>
                      <a:srgbClr val="FFFFFF"/>
                    </a:solidFill>
                    <a:latin typeface="Arial"/>
                  </a:rPr>
                  <a:t>PEOPLE</a:t>
                </a:r>
              </a:p>
            </p:txBody>
          </p:sp>
          <p:pic>
            <p:nvPicPr>
              <p:cNvPr id="50" name="Picture 49" descr="Icon&#10;&#10;Description automatically generated">
                <a:extLst>
                  <a:ext uri="{FF2B5EF4-FFF2-40B4-BE49-F238E27FC236}">
                    <a16:creationId xmlns:a16="http://schemas.microsoft.com/office/drawing/2014/main" id="{9B54605A-C9EA-499B-8BA1-DB350ADCC40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21100" y="3693319"/>
                <a:ext cx="365760" cy="365760"/>
              </a:xfrm>
              <a:prstGeom prst="rect">
                <a:avLst/>
              </a:prstGeom>
            </p:spPr>
          </p:pic>
        </p:grpSp>
        <p:grpSp>
          <p:nvGrpSpPr>
            <p:cNvPr id="38" name="Group 37">
              <a:extLst>
                <a:ext uri="{FF2B5EF4-FFF2-40B4-BE49-F238E27FC236}">
                  <a16:creationId xmlns:a16="http://schemas.microsoft.com/office/drawing/2014/main" id="{BB4E978E-A245-A968-1D08-31B56383C49F}"/>
                </a:ext>
              </a:extLst>
            </p:cNvPr>
            <p:cNvGrpSpPr/>
            <p:nvPr/>
          </p:nvGrpSpPr>
          <p:grpSpPr>
            <a:xfrm>
              <a:off x="5257991" y="4002901"/>
              <a:ext cx="1310400" cy="900000"/>
              <a:chOff x="4832679" y="3672752"/>
              <a:chExt cx="874395" cy="523657"/>
            </a:xfrm>
          </p:grpSpPr>
          <p:sp>
            <p:nvSpPr>
              <p:cNvPr id="31" name="Rectangle 30">
                <a:extLst>
                  <a:ext uri="{FF2B5EF4-FFF2-40B4-BE49-F238E27FC236}">
                    <a16:creationId xmlns:a16="http://schemas.microsoft.com/office/drawing/2014/main" id="{62AB9A2A-4AC7-4CF2-9CFF-D1287675239F}"/>
                  </a:ext>
                </a:extLst>
              </p:cNvPr>
              <p:cNvSpPr/>
              <p:nvPr/>
            </p:nvSpPr>
            <p:spPr>
              <a:xfrm>
                <a:off x="4832679" y="3672752"/>
                <a:ext cx="874395" cy="5236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514350"/>
                <a:r>
                  <a:rPr lang="en-US" sz="450" b="1" dirty="0">
                    <a:solidFill>
                      <a:srgbClr val="FFFFFF"/>
                    </a:solidFill>
                    <a:latin typeface="Arial"/>
                  </a:rPr>
                  <a:t>BETTER FOR THE PLANET</a:t>
                </a:r>
              </a:p>
            </p:txBody>
          </p:sp>
          <p:pic>
            <p:nvPicPr>
              <p:cNvPr id="71" name="Picture 70" descr="Icon&#10;&#10;Description automatically generated">
                <a:extLst>
                  <a:ext uri="{FF2B5EF4-FFF2-40B4-BE49-F238E27FC236}">
                    <a16:creationId xmlns:a16="http://schemas.microsoft.com/office/drawing/2014/main" id="{9641870E-A6BA-A4DF-05B0-6AB492CC5D3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07089" y="3676644"/>
                <a:ext cx="365760" cy="365760"/>
              </a:xfrm>
              <a:prstGeom prst="rect">
                <a:avLst/>
              </a:prstGeom>
            </p:spPr>
          </p:pic>
        </p:grpSp>
      </p:grpSp>
      <p:sp>
        <p:nvSpPr>
          <p:cNvPr id="14" name="Rectangle 13">
            <a:extLst>
              <a:ext uri="{FF2B5EF4-FFF2-40B4-BE49-F238E27FC236}">
                <a16:creationId xmlns:a16="http://schemas.microsoft.com/office/drawing/2014/main" id="{458083B3-A519-46DA-9660-4132FE67A506}"/>
              </a:ext>
            </a:extLst>
          </p:cNvPr>
          <p:cNvSpPr/>
          <p:nvPr/>
        </p:nvSpPr>
        <p:spPr>
          <a:xfrm>
            <a:off x="3240065" y="382309"/>
            <a:ext cx="3556205" cy="202238"/>
          </a:xfrm>
          <a:prstGeom prst="rect">
            <a:avLst/>
          </a:prstGeom>
          <a:gradFill>
            <a:gsLst>
              <a:gs pos="88000">
                <a:srgbClr val="67B9B0"/>
              </a:gs>
              <a:gs pos="36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en-US" sz="1000" b="1" dirty="0">
                <a:solidFill>
                  <a:srgbClr val="FFFFFF"/>
                </a:solidFill>
                <a:latin typeface="Arial"/>
              </a:rPr>
              <a:t>PROJECT SUMMARY</a:t>
            </a:r>
          </a:p>
        </p:txBody>
      </p:sp>
      <p:sp>
        <p:nvSpPr>
          <p:cNvPr id="16" name="TextBox 15">
            <a:extLst>
              <a:ext uri="{FF2B5EF4-FFF2-40B4-BE49-F238E27FC236}">
                <a16:creationId xmlns:a16="http://schemas.microsoft.com/office/drawing/2014/main" id="{B5EFAC24-1755-48FE-A0C3-8D380912D63D}"/>
              </a:ext>
            </a:extLst>
          </p:cNvPr>
          <p:cNvSpPr txBox="1"/>
          <p:nvPr/>
        </p:nvSpPr>
        <p:spPr>
          <a:xfrm>
            <a:off x="3240064" y="631094"/>
            <a:ext cx="3556205" cy="2185214"/>
          </a:xfrm>
          <a:prstGeom prst="rect">
            <a:avLst/>
          </a:prstGeom>
          <a:noFill/>
        </p:spPr>
        <p:txBody>
          <a:bodyPr wrap="square">
            <a:spAutoFit/>
          </a:bodyPr>
          <a:lstStyle/>
          <a:p>
            <a:pPr algn="just" defTabSz="514350"/>
            <a:r>
              <a:rPr lang="en-US" sz="800" dirty="0" err="1">
                <a:solidFill>
                  <a:srgbClr val="000000"/>
                </a:solidFill>
              </a:rPr>
              <a:t>Polyscreed</a:t>
            </a:r>
            <a:r>
              <a:rPr lang="en-US" sz="800" dirty="0">
                <a:solidFill>
                  <a:srgbClr val="000000"/>
                </a:solidFill>
              </a:rPr>
              <a:t> SL, a 2 to 3 mm self-levelling polyurethane flooring system, was selected for this project due to its suitability for the food processing environment. This system delivers a protective floor finish that is ideal for predominantly dry conditions. </a:t>
            </a:r>
            <a:r>
              <a:rPr lang="en-US" sz="800" dirty="0" err="1">
                <a:solidFill>
                  <a:srgbClr val="000000"/>
                </a:solidFill>
              </a:rPr>
              <a:t>Polyscreed</a:t>
            </a:r>
            <a:r>
              <a:rPr lang="en-US" sz="800" dirty="0">
                <a:solidFill>
                  <a:srgbClr val="000000"/>
                </a:solidFill>
              </a:rPr>
              <a:t> SL has a smooth, matt finish that facilitates easy cleaning and offers temperature resistance from -5 to 60ºC. The flooring system is designed for use in the food industry, providing resistance to fruit acids and cleaning chemicals. Our </a:t>
            </a:r>
            <a:r>
              <a:rPr lang="en-US" sz="800" dirty="0" err="1">
                <a:solidFill>
                  <a:srgbClr val="000000"/>
                </a:solidFill>
              </a:rPr>
              <a:t>Polyscreed</a:t>
            </a:r>
            <a:r>
              <a:rPr lang="en-US" sz="800" dirty="0">
                <a:solidFill>
                  <a:srgbClr val="000000"/>
                </a:solidFill>
              </a:rPr>
              <a:t> PU systems’ antimicrobial silver ion technology has been scientifically proven to inhibit bacterial growth by up to 99.9%. </a:t>
            </a:r>
          </a:p>
          <a:p>
            <a:pPr algn="just" defTabSz="514350"/>
            <a:endParaRPr lang="en-US" sz="800" dirty="0">
              <a:solidFill>
                <a:srgbClr val="000000"/>
              </a:solidFill>
            </a:endParaRPr>
          </a:p>
          <a:p>
            <a:pPr algn="just" defTabSz="514350"/>
            <a:r>
              <a:rPr lang="en-US" sz="800" dirty="0">
                <a:solidFill>
                  <a:srgbClr val="000000"/>
                </a:solidFill>
              </a:rPr>
              <a:t>After the existing substrate was thoroughly cleaned and prepared, the surface was primed with </a:t>
            </a:r>
            <a:r>
              <a:rPr lang="en-US" sz="800" b="1" i="1" dirty="0" err="1">
                <a:solidFill>
                  <a:srgbClr val="000000"/>
                </a:solidFill>
              </a:rPr>
              <a:t>Polyscreed</a:t>
            </a:r>
            <a:r>
              <a:rPr lang="en-US" sz="800" b="1" i="1" dirty="0">
                <a:solidFill>
                  <a:srgbClr val="000000"/>
                </a:solidFill>
              </a:rPr>
              <a:t> PU Primer</a:t>
            </a:r>
            <a:r>
              <a:rPr lang="en-US" sz="800" dirty="0">
                <a:solidFill>
                  <a:srgbClr val="000000"/>
                </a:solidFill>
              </a:rPr>
              <a:t> and left to cure for 16 hours. </a:t>
            </a:r>
            <a:r>
              <a:rPr lang="en-US" sz="800" b="1" i="1" dirty="0" err="1">
                <a:solidFill>
                  <a:srgbClr val="000000"/>
                </a:solidFill>
              </a:rPr>
              <a:t>Polyscreed</a:t>
            </a:r>
            <a:r>
              <a:rPr lang="en-US" sz="800" b="1" i="1" dirty="0">
                <a:solidFill>
                  <a:srgbClr val="000000"/>
                </a:solidFill>
              </a:rPr>
              <a:t> SL</a:t>
            </a:r>
            <a:r>
              <a:rPr lang="en-US" sz="800" dirty="0">
                <a:solidFill>
                  <a:srgbClr val="000000"/>
                </a:solidFill>
              </a:rPr>
              <a:t> was then applied at a thickness of 2 to 3 mm in accordance with the manufacturer’s instructions. All joints in the concrete substrate were seamlessly incorporated into the </a:t>
            </a:r>
            <a:r>
              <a:rPr lang="en-US" sz="800" dirty="0" err="1">
                <a:solidFill>
                  <a:srgbClr val="000000"/>
                </a:solidFill>
              </a:rPr>
              <a:t>Polyscreed</a:t>
            </a:r>
            <a:r>
              <a:rPr lang="en-US" sz="800" dirty="0">
                <a:solidFill>
                  <a:srgbClr val="000000"/>
                </a:solidFill>
              </a:rPr>
              <a:t> SL system and sealed with </a:t>
            </a:r>
            <a:r>
              <a:rPr lang="en-US" sz="800" b="1" i="1" dirty="0" err="1">
                <a:solidFill>
                  <a:srgbClr val="000000"/>
                </a:solidFill>
              </a:rPr>
              <a:t>Solidjoint</a:t>
            </a:r>
            <a:r>
              <a:rPr lang="en-US" sz="800" b="1" i="1" dirty="0">
                <a:solidFill>
                  <a:srgbClr val="000000"/>
                </a:solidFill>
              </a:rPr>
              <a:t> 525</a:t>
            </a:r>
            <a:r>
              <a:rPr lang="en-US" sz="800" dirty="0">
                <a:solidFill>
                  <a:srgbClr val="000000"/>
                </a:solidFill>
              </a:rPr>
              <a:t>. The project was successfully completed in just five days.</a:t>
            </a:r>
          </a:p>
        </p:txBody>
      </p:sp>
      <p:sp>
        <p:nvSpPr>
          <p:cNvPr id="20" name="Rectangle 19">
            <a:extLst>
              <a:ext uri="{FF2B5EF4-FFF2-40B4-BE49-F238E27FC236}">
                <a16:creationId xmlns:a16="http://schemas.microsoft.com/office/drawing/2014/main" id="{62324696-0ED3-4651-A33B-B540FF040F0A}"/>
              </a:ext>
            </a:extLst>
          </p:cNvPr>
          <p:cNvSpPr/>
          <p:nvPr/>
        </p:nvSpPr>
        <p:spPr>
          <a:xfrm>
            <a:off x="3240065" y="2828594"/>
            <a:ext cx="3583721" cy="202238"/>
          </a:xfrm>
          <a:prstGeom prst="rect">
            <a:avLst/>
          </a:prstGeom>
          <a:gradFill>
            <a:gsLst>
              <a:gs pos="88000">
                <a:srgbClr val="67B9B0"/>
              </a:gs>
              <a:gs pos="36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en-US" sz="1000" b="1" dirty="0">
                <a:solidFill>
                  <a:srgbClr val="FFFFFF"/>
                </a:solidFill>
                <a:latin typeface="Arial"/>
              </a:rPr>
              <a:t>SAINT-GOBAIN MAIN PROJECT SOLUTIONS</a:t>
            </a:r>
          </a:p>
        </p:txBody>
      </p:sp>
      <p:grpSp>
        <p:nvGrpSpPr>
          <p:cNvPr id="52" name="Group 51">
            <a:extLst>
              <a:ext uri="{FF2B5EF4-FFF2-40B4-BE49-F238E27FC236}">
                <a16:creationId xmlns:a16="http://schemas.microsoft.com/office/drawing/2014/main" id="{8C7B2334-E019-E57E-E0C1-F71AE20E68A0}"/>
              </a:ext>
            </a:extLst>
          </p:cNvPr>
          <p:cNvGrpSpPr/>
          <p:nvPr/>
        </p:nvGrpSpPr>
        <p:grpSpPr>
          <a:xfrm>
            <a:off x="4452390" y="3019729"/>
            <a:ext cx="1161073" cy="1289315"/>
            <a:chOff x="4399050" y="2783509"/>
            <a:chExt cx="1161073" cy="1289315"/>
          </a:xfrm>
        </p:grpSpPr>
        <p:sp>
          <p:nvSpPr>
            <p:cNvPr id="3" name="Arrow: Pentagon 2">
              <a:extLst>
                <a:ext uri="{FF2B5EF4-FFF2-40B4-BE49-F238E27FC236}">
                  <a16:creationId xmlns:a16="http://schemas.microsoft.com/office/drawing/2014/main" id="{EFF7FF88-A5D7-13B8-9467-CBFFD47E98B2}"/>
                </a:ext>
              </a:extLst>
            </p:cNvPr>
            <p:cNvSpPr/>
            <p:nvPr/>
          </p:nvSpPr>
          <p:spPr>
            <a:xfrm rot="5400000">
              <a:off x="4358455" y="2871156"/>
              <a:ext cx="1242263" cy="1161073"/>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a:solidFill>
                  <a:srgbClr val="FFFFFF"/>
                </a:solidFill>
                <a:latin typeface="Arial"/>
              </a:endParaRPr>
            </a:p>
          </p:txBody>
        </p:sp>
        <p:sp>
          <p:nvSpPr>
            <p:cNvPr id="33" name="TextBox 32">
              <a:extLst>
                <a:ext uri="{FF2B5EF4-FFF2-40B4-BE49-F238E27FC236}">
                  <a16:creationId xmlns:a16="http://schemas.microsoft.com/office/drawing/2014/main" id="{3454AC5B-A12D-1938-7583-80A09C7DB1B2}"/>
                </a:ext>
              </a:extLst>
            </p:cNvPr>
            <p:cNvSpPr txBox="1"/>
            <p:nvPr/>
          </p:nvSpPr>
          <p:spPr>
            <a:xfrm>
              <a:off x="4467503" y="2783509"/>
              <a:ext cx="1024168" cy="954107"/>
            </a:xfrm>
            <a:prstGeom prst="rect">
              <a:avLst/>
            </a:prstGeom>
            <a:noFill/>
          </p:spPr>
          <p:txBody>
            <a:bodyPr wrap="square" rtlCol="0">
              <a:spAutoFit/>
            </a:bodyPr>
            <a:lstStyle/>
            <a:p>
              <a:pPr algn="ctr" defTabSz="514350"/>
              <a:r>
                <a:rPr lang="en-US" sz="800" dirty="0">
                  <a:solidFill>
                    <a:srgbClr val="3F3F3F"/>
                  </a:solidFill>
                  <a:latin typeface="Arial"/>
                </a:rPr>
                <a:t>A polyurethane</a:t>
              </a:r>
            </a:p>
            <a:p>
              <a:pPr algn="ctr" defTabSz="514350"/>
              <a:r>
                <a:rPr lang="en-US" sz="800" dirty="0">
                  <a:solidFill>
                    <a:srgbClr val="3F3F3F"/>
                  </a:solidFill>
                  <a:latin typeface="Arial"/>
                </a:rPr>
                <a:t>screed with</a:t>
              </a:r>
            </a:p>
            <a:p>
              <a:pPr algn="ctr" defTabSz="514350"/>
              <a:r>
                <a:rPr lang="en-US" sz="800" dirty="0">
                  <a:solidFill>
                    <a:srgbClr val="3F3F3F"/>
                  </a:solidFill>
                  <a:latin typeface="Arial"/>
                </a:rPr>
                <a:t>physical and</a:t>
              </a:r>
            </a:p>
            <a:p>
              <a:pPr algn="ctr" defTabSz="514350"/>
              <a:r>
                <a:rPr lang="en-US" sz="800" dirty="0">
                  <a:solidFill>
                    <a:srgbClr val="3F3F3F"/>
                  </a:solidFill>
                  <a:latin typeface="Arial"/>
                </a:rPr>
                <a:t>chemical</a:t>
              </a:r>
            </a:p>
            <a:p>
              <a:pPr algn="ctr" defTabSz="514350"/>
              <a:r>
                <a:rPr lang="en-US" sz="800" dirty="0">
                  <a:solidFill>
                    <a:srgbClr val="3F3F3F"/>
                  </a:solidFill>
                  <a:latin typeface="Arial"/>
                </a:rPr>
                <a:t>resistance, safe</a:t>
              </a:r>
            </a:p>
            <a:p>
              <a:pPr algn="ctr" defTabSz="514350"/>
              <a:r>
                <a:rPr lang="en-US" sz="800" dirty="0">
                  <a:solidFill>
                    <a:srgbClr val="3F3F3F"/>
                  </a:solidFill>
                  <a:latin typeface="Arial"/>
                </a:rPr>
                <a:t>for the food</a:t>
              </a:r>
            </a:p>
            <a:p>
              <a:pPr algn="ctr" defTabSz="514350"/>
              <a:r>
                <a:rPr lang="en-US" sz="800" dirty="0">
                  <a:solidFill>
                    <a:srgbClr val="3F3F3F"/>
                  </a:solidFill>
                  <a:latin typeface="Arial"/>
                </a:rPr>
                <a:t>industry</a:t>
              </a:r>
            </a:p>
          </p:txBody>
        </p:sp>
      </p:grpSp>
      <p:grpSp>
        <p:nvGrpSpPr>
          <p:cNvPr id="48" name="Group 47">
            <a:extLst>
              <a:ext uri="{FF2B5EF4-FFF2-40B4-BE49-F238E27FC236}">
                <a16:creationId xmlns:a16="http://schemas.microsoft.com/office/drawing/2014/main" id="{9275A0D2-EB7A-7CBF-DDF3-12CFD0CB86A8}"/>
              </a:ext>
            </a:extLst>
          </p:cNvPr>
          <p:cNvGrpSpPr/>
          <p:nvPr/>
        </p:nvGrpSpPr>
        <p:grpSpPr>
          <a:xfrm>
            <a:off x="1" y="5836938"/>
            <a:ext cx="3201283" cy="548640"/>
            <a:chOff x="1" y="5836938"/>
            <a:chExt cx="3201283" cy="548640"/>
          </a:xfrm>
        </p:grpSpPr>
        <p:sp>
          <p:nvSpPr>
            <p:cNvPr id="18" name="TextBox 17">
              <a:extLst>
                <a:ext uri="{FF2B5EF4-FFF2-40B4-BE49-F238E27FC236}">
                  <a16:creationId xmlns:a16="http://schemas.microsoft.com/office/drawing/2014/main" id="{E31CC589-ABDF-01EB-AB89-111C89FAD62E}"/>
                </a:ext>
              </a:extLst>
            </p:cNvPr>
            <p:cNvSpPr txBox="1"/>
            <p:nvPr/>
          </p:nvSpPr>
          <p:spPr>
            <a:xfrm>
              <a:off x="961354" y="5836938"/>
              <a:ext cx="2239930" cy="547200"/>
            </a:xfrm>
            <a:prstGeom prst="rect">
              <a:avLst/>
            </a:prstGeom>
            <a:solidFill>
              <a:schemeClr val="bg1">
                <a:lumMod val="95000"/>
              </a:schemeClr>
            </a:solidFill>
          </p:spPr>
          <p:txBody>
            <a:bodyPr wrap="square" anchor="ctr" anchorCtr="0">
              <a:spAutoFit/>
            </a:bodyPr>
            <a:lstStyle/>
            <a:p>
              <a:pPr algn="ctr" defTabSz="514350"/>
              <a:r>
                <a:rPr lang="en-US" sz="1100" b="1" dirty="0">
                  <a:solidFill>
                    <a:srgbClr val="3F3F3F"/>
                  </a:solidFill>
                  <a:latin typeface="Arial"/>
                  <a:hlinkClick r:id="rId16">
                    <a:extLst>
                      <a:ext uri="{A12FA001-AC4F-418D-AE19-62706E023703}">
                        <ahyp:hlinkClr xmlns:ahyp="http://schemas.microsoft.com/office/drawing/2018/hyperlinkcolor" val="tx"/>
                      </a:ext>
                    </a:extLst>
                  </a:hlinkClick>
                </a:rPr>
                <a:t>Food &amp; Beverage </a:t>
              </a:r>
            </a:p>
            <a:p>
              <a:pPr algn="ctr" defTabSz="514350"/>
              <a:r>
                <a:rPr lang="en-US" sz="1100" b="1" dirty="0">
                  <a:solidFill>
                    <a:srgbClr val="3F3F3F"/>
                  </a:solidFill>
                  <a:latin typeface="Arial"/>
                  <a:hlinkClick r:id="rId16">
                    <a:extLst>
                      <a:ext uri="{A12FA001-AC4F-418D-AE19-62706E023703}">
                        <ahyp:hlinkClr xmlns:ahyp="http://schemas.microsoft.com/office/drawing/2018/hyperlinkcolor" val="tx"/>
                      </a:ext>
                    </a:extLst>
                  </a:hlinkClick>
                </a:rPr>
                <a:t>Processing</a:t>
              </a:r>
              <a:endParaRPr lang="en-US" sz="1100" b="1" dirty="0">
                <a:solidFill>
                  <a:srgbClr val="3F3F3F"/>
                </a:solidFill>
                <a:latin typeface="Arial"/>
              </a:endParaRPr>
            </a:p>
          </p:txBody>
        </p:sp>
        <p:sp>
          <p:nvSpPr>
            <p:cNvPr id="19" name="Arrow: Pentagon 18">
              <a:extLst>
                <a:ext uri="{FF2B5EF4-FFF2-40B4-BE49-F238E27FC236}">
                  <a16:creationId xmlns:a16="http://schemas.microsoft.com/office/drawing/2014/main" id="{5EE06A78-BB8D-C62F-1701-05405EF92705}"/>
                </a:ext>
              </a:extLst>
            </p:cNvPr>
            <p:cNvSpPr/>
            <p:nvPr/>
          </p:nvSpPr>
          <p:spPr>
            <a:xfrm>
              <a:off x="1" y="5836938"/>
              <a:ext cx="1240465" cy="54864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r>
                <a:rPr lang="en-US" sz="1100" b="1" dirty="0">
                  <a:solidFill>
                    <a:srgbClr val="3F3F3F"/>
                  </a:solidFill>
                  <a:latin typeface="Arial"/>
                </a:rPr>
                <a:t>INDUSTRY</a:t>
              </a:r>
            </a:p>
          </p:txBody>
        </p:sp>
      </p:grpSp>
      <p:grpSp>
        <p:nvGrpSpPr>
          <p:cNvPr id="54" name="Group 53">
            <a:extLst>
              <a:ext uri="{FF2B5EF4-FFF2-40B4-BE49-F238E27FC236}">
                <a16:creationId xmlns:a16="http://schemas.microsoft.com/office/drawing/2014/main" id="{16C6C397-3413-A424-C3BB-EC6FD45D109F}"/>
              </a:ext>
            </a:extLst>
          </p:cNvPr>
          <p:cNvGrpSpPr/>
          <p:nvPr/>
        </p:nvGrpSpPr>
        <p:grpSpPr>
          <a:xfrm>
            <a:off x="3688805" y="5074653"/>
            <a:ext cx="2733590" cy="2439989"/>
            <a:chOff x="3635465" y="5013693"/>
            <a:chExt cx="2733590" cy="2439989"/>
          </a:xfrm>
        </p:grpSpPr>
        <p:sp>
          <p:nvSpPr>
            <p:cNvPr id="23" name="Graphique 6">
              <a:extLst>
                <a:ext uri="{FF2B5EF4-FFF2-40B4-BE49-F238E27FC236}">
                  <a16:creationId xmlns:a16="http://schemas.microsoft.com/office/drawing/2014/main" id="{A38FA1A7-EF04-47E7-A09E-D52D280BEBF6}"/>
                </a:ext>
              </a:extLst>
            </p:cNvPr>
            <p:cNvSpPr/>
            <p:nvPr/>
          </p:nvSpPr>
          <p:spPr>
            <a:xfrm>
              <a:off x="3728845" y="5090814"/>
              <a:ext cx="2640210" cy="2362868"/>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gradFill>
              <a:gsLst>
                <a:gs pos="88000">
                  <a:srgbClr val="67B9B0"/>
                </a:gs>
                <a:gs pos="36000">
                  <a:schemeClr val="bg2"/>
                </a:gs>
              </a:gsLst>
              <a:lin ang="0" scaled="0"/>
            </a:gradFill>
            <a:ln w="12643" cap="flat">
              <a:noFill/>
              <a:prstDash val="solid"/>
              <a:miter/>
            </a:ln>
          </p:spPr>
          <p:txBody>
            <a:bodyPr rtlCol="0" anchor="ctr"/>
            <a:lstStyle/>
            <a:p>
              <a:pPr defTabSz="514350"/>
              <a:endParaRPr lang="fr-FR" sz="1350">
                <a:solidFill>
                  <a:srgbClr val="17428C"/>
                </a:solidFill>
                <a:latin typeface="Arial"/>
              </a:endParaRPr>
            </a:p>
          </p:txBody>
        </p:sp>
        <p:sp>
          <p:nvSpPr>
            <p:cNvPr id="24" name="Graphique 6">
              <a:extLst>
                <a:ext uri="{FF2B5EF4-FFF2-40B4-BE49-F238E27FC236}">
                  <a16:creationId xmlns:a16="http://schemas.microsoft.com/office/drawing/2014/main" id="{1C7213C9-FAA3-65B7-B7E4-1D885CF2881A}"/>
                </a:ext>
              </a:extLst>
            </p:cNvPr>
            <p:cNvSpPr/>
            <p:nvPr/>
          </p:nvSpPr>
          <p:spPr>
            <a:xfrm>
              <a:off x="3635465" y="5013693"/>
              <a:ext cx="2640210" cy="2362868"/>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blipFill>
              <a:blip r:embed="rId17">
                <a:extLst>
                  <a:ext uri="{28A0092B-C50C-407E-A947-70E740481C1C}">
                    <a14:useLocalDpi xmlns:a14="http://schemas.microsoft.com/office/drawing/2010/main" val="0"/>
                  </a:ext>
                </a:extLst>
              </a:blip>
              <a:srcRect/>
              <a:stretch>
                <a:fillRect l="-4568" r="-14758"/>
              </a:stretch>
            </a:blipFill>
            <a:ln w="12643" cap="flat">
              <a:noFill/>
              <a:prstDash val="solid"/>
              <a:miter/>
            </a:ln>
          </p:spPr>
          <p:txBody>
            <a:bodyPr rtlCol="0" anchor="ctr"/>
            <a:lstStyle/>
            <a:p>
              <a:pPr defTabSz="514350"/>
              <a:endParaRPr lang="fr-FR" sz="1350">
                <a:solidFill>
                  <a:srgbClr val="17428C"/>
                </a:solidFill>
                <a:latin typeface="Arial"/>
              </a:endParaRPr>
            </a:p>
          </p:txBody>
        </p:sp>
      </p:grpSp>
      <p:grpSp>
        <p:nvGrpSpPr>
          <p:cNvPr id="56" name="Group 55">
            <a:extLst>
              <a:ext uri="{FF2B5EF4-FFF2-40B4-BE49-F238E27FC236}">
                <a16:creationId xmlns:a16="http://schemas.microsoft.com/office/drawing/2014/main" id="{F5BBEE34-A8A0-1F13-8736-76CC8360FFE1}"/>
              </a:ext>
            </a:extLst>
          </p:cNvPr>
          <p:cNvGrpSpPr/>
          <p:nvPr/>
        </p:nvGrpSpPr>
        <p:grpSpPr>
          <a:xfrm>
            <a:off x="3688805" y="7144637"/>
            <a:ext cx="2733590" cy="2439989"/>
            <a:chOff x="3635465" y="7121777"/>
            <a:chExt cx="2733590" cy="2439989"/>
          </a:xfrm>
        </p:grpSpPr>
        <p:sp>
          <p:nvSpPr>
            <p:cNvPr id="32" name="Graphique 6">
              <a:extLst>
                <a:ext uri="{FF2B5EF4-FFF2-40B4-BE49-F238E27FC236}">
                  <a16:creationId xmlns:a16="http://schemas.microsoft.com/office/drawing/2014/main" id="{4CC9E72E-FA39-A300-AE84-2E17C0698D66}"/>
                </a:ext>
              </a:extLst>
            </p:cNvPr>
            <p:cNvSpPr/>
            <p:nvPr/>
          </p:nvSpPr>
          <p:spPr>
            <a:xfrm>
              <a:off x="3728845" y="7198898"/>
              <a:ext cx="2640210" cy="2362868"/>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gradFill>
              <a:gsLst>
                <a:gs pos="88000">
                  <a:srgbClr val="67B9B0"/>
                </a:gs>
                <a:gs pos="36000">
                  <a:schemeClr val="bg2"/>
                </a:gs>
              </a:gsLst>
              <a:lin ang="0" scaled="0"/>
            </a:gradFill>
            <a:ln w="12643" cap="flat">
              <a:noFill/>
              <a:prstDash val="solid"/>
              <a:miter/>
            </a:ln>
          </p:spPr>
          <p:txBody>
            <a:bodyPr rtlCol="0" anchor="ctr"/>
            <a:lstStyle/>
            <a:p>
              <a:pPr defTabSz="514350"/>
              <a:endParaRPr lang="fr-FR" sz="1350">
                <a:solidFill>
                  <a:srgbClr val="17428C"/>
                </a:solidFill>
                <a:latin typeface="Arial"/>
              </a:endParaRPr>
            </a:p>
          </p:txBody>
        </p:sp>
        <p:sp>
          <p:nvSpPr>
            <p:cNvPr id="34" name="Graphique 6">
              <a:extLst>
                <a:ext uri="{FF2B5EF4-FFF2-40B4-BE49-F238E27FC236}">
                  <a16:creationId xmlns:a16="http://schemas.microsoft.com/office/drawing/2014/main" id="{EA56920C-AEA0-F6DA-773F-ABE19538AEFD}"/>
                </a:ext>
              </a:extLst>
            </p:cNvPr>
            <p:cNvSpPr/>
            <p:nvPr/>
          </p:nvSpPr>
          <p:spPr>
            <a:xfrm>
              <a:off x="3635465" y="7121777"/>
              <a:ext cx="2640210" cy="2362868"/>
            </a:xfrm>
            <a:custGeom>
              <a:avLst/>
              <a:gdLst>
                <a:gd name="connsiteX0" fmla="*/ 124597 w 3520280"/>
                <a:gd name="connsiteY0" fmla="*/ 637946 h 3150491"/>
                <a:gd name="connsiteX1" fmla="*/ -395 w 3520280"/>
                <a:gd name="connsiteY1" fmla="*/ 791782 h 3150491"/>
                <a:gd name="connsiteX2" fmla="*/ -395 w 3520280"/>
                <a:gd name="connsiteY2" fmla="*/ 3042910 h 3150491"/>
                <a:gd name="connsiteX3" fmla="*/ 124597 w 3520280"/>
                <a:gd name="connsiteY3" fmla="*/ 3148167 h 3150491"/>
                <a:gd name="connsiteX4" fmla="*/ 3395020 w 3520280"/>
                <a:gd name="connsiteY4" fmla="*/ 2512452 h 3150491"/>
                <a:gd name="connsiteX5" fmla="*/ 3519885 w 3520280"/>
                <a:gd name="connsiteY5" fmla="*/ 2358615 h 3150491"/>
                <a:gd name="connsiteX6" fmla="*/ 3519885 w 3520280"/>
                <a:gd name="connsiteY6" fmla="*/ 107487 h 3150491"/>
                <a:gd name="connsiteX7" fmla="*/ 3395020 w 3520280"/>
                <a:gd name="connsiteY7" fmla="*/ 2230 h 31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0280" h="3150491">
                  <a:moveTo>
                    <a:pt x="124597" y="637946"/>
                  </a:moveTo>
                  <a:cubicBezTo>
                    <a:pt x="52752" y="654758"/>
                    <a:pt x="1351" y="718014"/>
                    <a:pt x="-395" y="791782"/>
                  </a:cubicBezTo>
                  <a:lnTo>
                    <a:pt x="-395" y="3042910"/>
                  </a:lnTo>
                  <a:cubicBezTo>
                    <a:pt x="-395" y="3114388"/>
                    <a:pt x="55523" y="3161577"/>
                    <a:pt x="124597" y="3148167"/>
                  </a:cubicBezTo>
                  <a:lnTo>
                    <a:pt x="3395020" y="2512452"/>
                  </a:lnTo>
                  <a:cubicBezTo>
                    <a:pt x="3466814" y="2495588"/>
                    <a:pt x="3518153" y="2432345"/>
                    <a:pt x="3519885" y="2358615"/>
                  </a:cubicBezTo>
                  <a:lnTo>
                    <a:pt x="3519885" y="107487"/>
                  </a:lnTo>
                  <a:cubicBezTo>
                    <a:pt x="3519885" y="36009"/>
                    <a:pt x="3463968" y="-11180"/>
                    <a:pt x="3395020" y="2230"/>
                  </a:cubicBezTo>
                  <a:close/>
                </a:path>
              </a:pathLst>
            </a:custGeom>
            <a:blipFill>
              <a:blip r:embed="rId18">
                <a:extLst>
                  <a:ext uri="{28A0092B-C50C-407E-A947-70E740481C1C}">
                    <a14:useLocalDpi xmlns:a14="http://schemas.microsoft.com/office/drawing/2010/main" val="0"/>
                  </a:ext>
                </a:extLst>
              </a:blip>
              <a:srcRect/>
              <a:stretch>
                <a:fillRect l="-9663" r="-9663"/>
              </a:stretch>
            </a:blipFill>
            <a:ln w="12643" cap="flat">
              <a:noFill/>
              <a:prstDash val="solid"/>
              <a:miter/>
            </a:ln>
          </p:spPr>
          <p:txBody>
            <a:bodyPr rtlCol="0" anchor="ctr"/>
            <a:lstStyle/>
            <a:p>
              <a:pPr defTabSz="514350"/>
              <a:endParaRPr lang="fr-FR" sz="1350">
                <a:solidFill>
                  <a:srgbClr val="17428C"/>
                </a:solidFill>
                <a:latin typeface="Arial"/>
              </a:endParaRPr>
            </a:p>
          </p:txBody>
        </p:sp>
      </p:grpSp>
    </p:spTree>
    <p:extLst>
      <p:ext uri="{BB962C8B-B14F-4D97-AF65-F5344CB8AC3E}">
        <p14:creationId xmlns:p14="http://schemas.microsoft.com/office/powerpoint/2010/main" val="4117039196"/>
      </p:ext>
    </p:extLst>
  </p:cSld>
  <p:clrMapOvr>
    <a:masterClrMapping/>
  </p:clrMapOvr>
</p:sld>
</file>

<file path=ppt/theme/theme1.xml><?xml version="1.0" encoding="utf-8"?>
<a:theme xmlns:a="http://schemas.openxmlformats.org/drawingml/2006/main" name="6_Thème Office">
  <a:themeElements>
    <a:clrScheme name="Personnalisé 4">
      <a:dk1>
        <a:srgbClr val="17428C"/>
      </a:dk1>
      <a:lt1>
        <a:srgbClr val="FFFFFF"/>
      </a:lt1>
      <a:dk2>
        <a:srgbClr val="67B9B0"/>
      </a:dk2>
      <a:lt2>
        <a:srgbClr val="219CDC"/>
      </a:lt2>
      <a:accent1>
        <a:srgbClr val="67B9B0"/>
      </a:accent1>
      <a:accent2>
        <a:srgbClr val="219CDC"/>
      </a:accent2>
      <a:accent3>
        <a:srgbClr val="17428C"/>
      </a:accent3>
      <a:accent4>
        <a:srgbClr val="CE1431"/>
      </a:accent4>
      <a:accent5>
        <a:srgbClr val="E5531A"/>
      </a:accent5>
      <a:accent6>
        <a:srgbClr val="17428C"/>
      </a:accent6>
      <a:hlink>
        <a:srgbClr val="17428C"/>
      </a:hlink>
      <a:folHlink>
        <a:srgbClr val="219CDC"/>
      </a:folHlink>
    </a:clrScheme>
    <a:fontScheme name="Isov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Metadata/LabelInfo.xml><?xml version="1.0" encoding="utf-8"?>
<clbl:labelList xmlns:clbl="http://schemas.microsoft.com/office/2020/mipLabelMetadata">
  <clbl:label id="{ced06422-c515-4a4e-a1f2-e6a0c0200eae}" enabled="1" method="Standard" siteId="{e339bd4b-2e3b-4035-a452-2112d502f2ff}" removed="0"/>
</clbl:labelList>
</file>

<file path=docProps/app.xml><?xml version="1.0" encoding="utf-8"?>
<Properties xmlns="http://schemas.openxmlformats.org/officeDocument/2006/extended-properties" xmlns:vt="http://schemas.openxmlformats.org/officeDocument/2006/docPropsVTypes">
  <TotalTime>88695</TotalTime>
  <Words>416</Words>
  <Application>Microsoft Office PowerPoint</Application>
  <PresentationFormat>A4 Paper (210x297 mm)</PresentationFormat>
  <Paragraphs>45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6_Thème Office</vt:lpstr>
      <vt:lpstr>PowerPoint Presentation</vt:lpstr>
    </vt:vector>
  </TitlesOfParts>
  <Company>SAINT-GOBAIN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Grimshaw, Carol-Anne</dc:creator>
  <cp:lastModifiedBy>Mynhardt, Chante</cp:lastModifiedBy>
  <cp:revision>30</cp:revision>
  <dcterms:created xsi:type="dcterms:W3CDTF">2023-02-14T07:34:30Z</dcterms:created>
  <dcterms:modified xsi:type="dcterms:W3CDTF">2025-03-05T09:10:54Z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ed06422-c515-4a4e-a1f2-e6a0c0200eae_Enabled">
    <vt:lpwstr>true</vt:lpwstr>
  </property>
  <property fmtid="{D5CDD505-2E9C-101B-9397-08002B2CF9AE}" pid="3" name="MSIP_Label_ced06422-c515-4a4e-a1f2-e6a0c0200eae_SetDate">
    <vt:lpwstr>2023-02-14T07:34:30Z</vt:lpwstr>
  </property>
  <property fmtid="{D5CDD505-2E9C-101B-9397-08002B2CF9AE}" pid="4" name="MSIP_Label_ced06422-c515-4a4e-a1f2-e6a0c0200eae_Method">
    <vt:lpwstr>Standard</vt:lpwstr>
  </property>
  <property fmtid="{D5CDD505-2E9C-101B-9397-08002B2CF9AE}" pid="5" name="MSIP_Label_ced06422-c515-4a4e-a1f2-e6a0c0200eae_Name">
    <vt:lpwstr>Unclassifed</vt:lpwstr>
  </property>
  <property fmtid="{D5CDD505-2E9C-101B-9397-08002B2CF9AE}" pid="6" name="MSIP_Label_ced06422-c515-4a4e-a1f2-e6a0c0200eae_SiteId">
    <vt:lpwstr>e339bd4b-2e3b-4035-a452-2112d502f2ff</vt:lpwstr>
  </property>
  <property fmtid="{D5CDD505-2E9C-101B-9397-08002B2CF9AE}" pid="7" name="MSIP_Label_ced06422-c515-4a4e-a1f2-e6a0c0200eae_ActionId">
    <vt:lpwstr>1fc7254a-74b6-4fb3-8671-4695446a8a84</vt:lpwstr>
  </property>
  <property fmtid="{D5CDD505-2E9C-101B-9397-08002B2CF9AE}" pid="8" name="MSIP_Label_ced06422-c515-4a4e-a1f2-e6a0c0200eae_ContentBits">
    <vt:lpwstr>0</vt:lpwstr>
  </property>
</Properties>
</file>